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56" r:id="rId22"/>
    <p:sldId id="259" r:id="rId23"/>
    <p:sldId id="257" r:id="rId24"/>
    <p:sldId id="258" r:id="rId25"/>
    <p:sldId id="260" r:id="rId26"/>
    <p:sldId id="262" r:id="rId27"/>
    <p:sldId id="261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2210 김지환" userId="89217fb5-214e-485b-b1c2-eac36a3efc12" providerId="ADAL" clId="{BF705BF1-F838-427C-9497-DB0559E4416B}"/>
    <pc:docChg chg="delSld">
      <pc:chgData name="2210 김지환" userId="89217fb5-214e-485b-b1c2-eac36a3efc12" providerId="ADAL" clId="{BF705BF1-F838-427C-9497-DB0559E4416B}" dt="2024-06-10T13:09:30.834" v="12" actId="47"/>
      <pc:docMkLst>
        <pc:docMk/>
      </pc:docMkLst>
      <pc:sldChg chg="del">
        <pc:chgData name="2210 김지환" userId="89217fb5-214e-485b-b1c2-eac36a3efc12" providerId="ADAL" clId="{BF705BF1-F838-427C-9497-DB0559E4416B}" dt="2024-06-10T13:09:26.716" v="0" actId="47"/>
        <pc:sldMkLst>
          <pc:docMk/>
          <pc:sldMk cId="0" sldId="263"/>
        </pc:sldMkLst>
      </pc:sldChg>
      <pc:sldChg chg="del">
        <pc:chgData name="2210 김지환" userId="89217fb5-214e-485b-b1c2-eac36a3efc12" providerId="ADAL" clId="{BF705BF1-F838-427C-9497-DB0559E4416B}" dt="2024-06-10T13:09:27.817" v="1" actId="47"/>
        <pc:sldMkLst>
          <pc:docMk/>
          <pc:sldMk cId="0" sldId="264"/>
        </pc:sldMkLst>
      </pc:sldChg>
      <pc:sldChg chg="del">
        <pc:chgData name="2210 김지환" userId="89217fb5-214e-485b-b1c2-eac36a3efc12" providerId="ADAL" clId="{BF705BF1-F838-427C-9497-DB0559E4416B}" dt="2024-06-10T13:09:28.281" v="2" actId="47"/>
        <pc:sldMkLst>
          <pc:docMk/>
          <pc:sldMk cId="0" sldId="265"/>
        </pc:sldMkLst>
      </pc:sldChg>
      <pc:sldChg chg="del">
        <pc:chgData name="2210 김지환" userId="89217fb5-214e-485b-b1c2-eac36a3efc12" providerId="ADAL" clId="{BF705BF1-F838-427C-9497-DB0559E4416B}" dt="2024-06-10T13:09:28.533" v="3" actId="47"/>
        <pc:sldMkLst>
          <pc:docMk/>
          <pc:sldMk cId="0" sldId="266"/>
        </pc:sldMkLst>
      </pc:sldChg>
      <pc:sldChg chg="del">
        <pc:chgData name="2210 김지환" userId="89217fb5-214e-485b-b1c2-eac36a3efc12" providerId="ADAL" clId="{BF705BF1-F838-427C-9497-DB0559E4416B}" dt="2024-06-10T13:09:28.712" v="4" actId="47"/>
        <pc:sldMkLst>
          <pc:docMk/>
          <pc:sldMk cId="0" sldId="267"/>
        </pc:sldMkLst>
      </pc:sldChg>
      <pc:sldChg chg="del">
        <pc:chgData name="2210 김지환" userId="89217fb5-214e-485b-b1c2-eac36a3efc12" providerId="ADAL" clId="{BF705BF1-F838-427C-9497-DB0559E4416B}" dt="2024-06-10T13:09:28.890" v="5" actId="47"/>
        <pc:sldMkLst>
          <pc:docMk/>
          <pc:sldMk cId="0" sldId="268"/>
        </pc:sldMkLst>
      </pc:sldChg>
      <pc:sldChg chg="del">
        <pc:chgData name="2210 김지환" userId="89217fb5-214e-485b-b1c2-eac36a3efc12" providerId="ADAL" clId="{BF705BF1-F838-427C-9497-DB0559E4416B}" dt="2024-06-10T13:09:29.060" v="6" actId="47"/>
        <pc:sldMkLst>
          <pc:docMk/>
          <pc:sldMk cId="0" sldId="269"/>
        </pc:sldMkLst>
      </pc:sldChg>
      <pc:sldChg chg="del">
        <pc:chgData name="2210 김지환" userId="89217fb5-214e-485b-b1c2-eac36a3efc12" providerId="ADAL" clId="{BF705BF1-F838-427C-9497-DB0559E4416B}" dt="2024-06-10T13:09:29.230" v="7" actId="47"/>
        <pc:sldMkLst>
          <pc:docMk/>
          <pc:sldMk cId="0" sldId="270"/>
        </pc:sldMkLst>
      </pc:sldChg>
      <pc:sldChg chg="del">
        <pc:chgData name="2210 김지환" userId="89217fb5-214e-485b-b1c2-eac36a3efc12" providerId="ADAL" clId="{BF705BF1-F838-427C-9497-DB0559E4416B}" dt="2024-06-10T13:09:29.409" v="8" actId="47"/>
        <pc:sldMkLst>
          <pc:docMk/>
          <pc:sldMk cId="0" sldId="271"/>
        </pc:sldMkLst>
      </pc:sldChg>
      <pc:sldChg chg="del">
        <pc:chgData name="2210 김지환" userId="89217fb5-214e-485b-b1c2-eac36a3efc12" providerId="ADAL" clId="{BF705BF1-F838-427C-9497-DB0559E4416B}" dt="2024-06-10T13:09:29.569" v="9" actId="47"/>
        <pc:sldMkLst>
          <pc:docMk/>
          <pc:sldMk cId="0" sldId="272"/>
        </pc:sldMkLst>
      </pc:sldChg>
      <pc:sldChg chg="del">
        <pc:chgData name="2210 김지환" userId="89217fb5-214e-485b-b1c2-eac36a3efc12" providerId="ADAL" clId="{BF705BF1-F838-427C-9497-DB0559E4416B}" dt="2024-06-10T13:09:29.746" v="10" actId="47"/>
        <pc:sldMkLst>
          <pc:docMk/>
          <pc:sldMk cId="0" sldId="273"/>
        </pc:sldMkLst>
      </pc:sldChg>
      <pc:sldChg chg="del">
        <pc:chgData name="2210 김지환" userId="89217fb5-214e-485b-b1c2-eac36a3efc12" providerId="ADAL" clId="{BF705BF1-F838-427C-9497-DB0559E4416B}" dt="2024-06-10T13:09:30.354" v="11" actId="47"/>
        <pc:sldMkLst>
          <pc:docMk/>
          <pc:sldMk cId="0" sldId="274"/>
        </pc:sldMkLst>
      </pc:sldChg>
      <pc:sldChg chg="del">
        <pc:chgData name="2210 김지환" userId="89217fb5-214e-485b-b1c2-eac36a3efc12" providerId="ADAL" clId="{BF705BF1-F838-427C-9497-DB0559E4416B}" dt="2024-06-10T13:09:30.834" v="12" actId="47"/>
        <pc:sldMkLst>
          <pc:docMk/>
          <pc:sldMk cId="0" sldId="275"/>
        </pc:sldMkLst>
      </pc:sldChg>
    </pc:docChg>
  </pc:docChgLst>
  <pc:docChgLst>
    <pc:chgData name="2210 김지환" userId="89217fb5-214e-485b-b1c2-eac36a3efc12" providerId="ADAL" clId="{EDE16FBF-BDEA-46A6-93A9-8B2385CED41E}"/>
    <pc:docChg chg="custSel addSld delSld modSld">
      <pc:chgData name="2210 김지환" userId="89217fb5-214e-485b-b1c2-eac36a3efc12" providerId="ADAL" clId="{EDE16FBF-BDEA-46A6-93A9-8B2385CED41E}" dt="2024-05-21T10:25:35.872" v="566" actId="14100"/>
      <pc:docMkLst>
        <pc:docMk/>
      </pc:docMkLst>
      <pc:sldChg chg="addSp delSp modSp mod">
        <pc:chgData name="2210 김지환" userId="89217fb5-214e-485b-b1c2-eac36a3efc12" providerId="ADAL" clId="{EDE16FBF-BDEA-46A6-93A9-8B2385CED41E}" dt="2024-05-21T10:25:35.872" v="566" actId="14100"/>
        <pc:sldMkLst>
          <pc:docMk/>
          <pc:sldMk cId="2383800216" sldId="261"/>
        </pc:sldMkLst>
        <pc:spChg chg="mod">
          <ac:chgData name="2210 김지환" userId="89217fb5-214e-485b-b1c2-eac36a3efc12" providerId="ADAL" clId="{EDE16FBF-BDEA-46A6-93A9-8B2385CED41E}" dt="2024-05-18T08:14:08.404" v="546" actId="1076"/>
          <ac:spMkLst>
            <pc:docMk/>
            <pc:sldMk cId="2383800216" sldId="261"/>
            <ac:spMk id="2" creationId="{B11DCF33-0A2E-A6B8-0313-66DC543A18BB}"/>
          </ac:spMkLst>
        </pc:spChg>
        <pc:spChg chg="del">
          <ac:chgData name="2210 김지환" userId="89217fb5-214e-485b-b1c2-eac36a3efc12" providerId="ADAL" clId="{EDE16FBF-BDEA-46A6-93A9-8B2385CED41E}" dt="2024-05-18T08:13:54.002" v="539"/>
          <ac:spMkLst>
            <pc:docMk/>
            <pc:sldMk cId="2383800216" sldId="261"/>
            <ac:spMk id="3" creationId="{90E254CF-DA10-C898-1E97-78AB314E74B2}"/>
          </ac:spMkLst>
        </pc:spChg>
        <pc:spChg chg="add del mod">
          <ac:chgData name="2210 김지환" userId="89217fb5-214e-485b-b1c2-eac36a3efc12" providerId="ADAL" clId="{EDE16FBF-BDEA-46A6-93A9-8B2385CED41E}" dt="2024-05-21T10:25:16.353" v="560"/>
          <ac:spMkLst>
            <pc:docMk/>
            <pc:sldMk cId="2383800216" sldId="261"/>
            <ac:spMk id="6" creationId="{5283631C-09BA-0D9F-A9D8-A14EA1D898EC}"/>
          </ac:spMkLst>
        </pc:spChg>
        <pc:picChg chg="add del mod">
          <ac:chgData name="2210 김지환" userId="89217fb5-214e-485b-b1c2-eac36a3efc12" providerId="ADAL" clId="{EDE16FBF-BDEA-46A6-93A9-8B2385CED41E}" dt="2024-05-21T10:25:15.893" v="559" actId="478"/>
          <ac:picMkLst>
            <pc:docMk/>
            <pc:sldMk cId="2383800216" sldId="261"/>
            <ac:picMk id="5" creationId="{D32D5B83-43C8-125F-247D-E2030B1609C8}"/>
          </ac:picMkLst>
        </pc:picChg>
        <pc:picChg chg="add mod">
          <ac:chgData name="2210 김지환" userId="89217fb5-214e-485b-b1c2-eac36a3efc12" providerId="ADAL" clId="{EDE16FBF-BDEA-46A6-93A9-8B2385CED41E}" dt="2024-05-21T10:25:35.872" v="566" actId="14100"/>
          <ac:picMkLst>
            <pc:docMk/>
            <pc:sldMk cId="2383800216" sldId="261"/>
            <ac:picMk id="8" creationId="{02CBB4B4-7AE0-F5DC-8AC0-9A92A606001E}"/>
          </ac:picMkLst>
        </pc:picChg>
        <pc:inkChg chg="add del">
          <ac:chgData name="2210 김지환" userId="89217fb5-214e-485b-b1c2-eac36a3efc12" providerId="ADAL" clId="{EDE16FBF-BDEA-46A6-93A9-8B2385CED41E}" dt="2024-05-21T07:13:34.954" v="558"/>
          <ac:inkMkLst>
            <pc:docMk/>
            <pc:sldMk cId="2383800216" sldId="261"/>
            <ac:inkMk id="3" creationId="{11ED46F6-9A09-822E-31FE-E4E994368E63}"/>
          </ac:inkMkLst>
        </pc:inkChg>
      </pc:sldChg>
      <pc:sldChg chg="modSp new mod">
        <pc:chgData name="2210 김지환" userId="89217fb5-214e-485b-b1c2-eac36a3efc12" providerId="ADAL" clId="{EDE16FBF-BDEA-46A6-93A9-8B2385CED41E}" dt="2024-05-18T08:03:21.295" v="538" actId="20577"/>
        <pc:sldMkLst>
          <pc:docMk/>
          <pc:sldMk cId="2548981085" sldId="262"/>
        </pc:sldMkLst>
        <pc:spChg chg="mod">
          <ac:chgData name="2210 김지환" userId="89217fb5-214e-485b-b1c2-eac36a3efc12" providerId="ADAL" clId="{EDE16FBF-BDEA-46A6-93A9-8B2385CED41E}" dt="2024-05-18T08:02:13.020" v="297" actId="20577"/>
          <ac:spMkLst>
            <pc:docMk/>
            <pc:sldMk cId="2548981085" sldId="262"/>
            <ac:spMk id="2" creationId="{88BBBB39-162D-7D6E-01F2-A6F77AF28E14}"/>
          </ac:spMkLst>
        </pc:spChg>
        <pc:spChg chg="mod">
          <ac:chgData name="2210 김지환" userId="89217fb5-214e-485b-b1c2-eac36a3efc12" providerId="ADAL" clId="{EDE16FBF-BDEA-46A6-93A9-8B2385CED41E}" dt="2024-05-18T08:03:21.295" v="538" actId="20577"/>
          <ac:spMkLst>
            <pc:docMk/>
            <pc:sldMk cId="2548981085" sldId="262"/>
            <ac:spMk id="3" creationId="{E2E5B3BE-F776-F76F-FD6A-0AE663978315}"/>
          </ac:spMkLst>
        </pc:spChg>
      </pc:sldChg>
      <pc:sldChg chg="new del">
        <pc:chgData name="2210 김지환" userId="89217fb5-214e-485b-b1c2-eac36a3efc12" providerId="ADAL" clId="{EDE16FBF-BDEA-46A6-93A9-8B2385CED41E}" dt="2024-05-18T08:00:33.900" v="45" actId="47"/>
        <pc:sldMkLst>
          <pc:docMk/>
          <pc:sldMk cId="2846274501" sldId="262"/>
        </pc:sldMkLst>
      </pc:sldChg>
      <pc:sldChg chg="modSp new del mod">
        <pc:chgData name="2210 김지환" userId="89217fb5-214e-485b-b1c2-eac36a3efc12" providerId="ADAL" clId="{EDE16FBF-BDEA-46A6-93A9-8B2385CED41E}" dt="2024-05-18T08:00:15.725" v="43" actId="47"/>
        <pc:sldMkLst>
          <pc:docMk/>
          <pc:sldMk cId="4202238900" sldId="262"/>
        </pc:sldMkLst>
        <pc:spChg chg="mod">
          <ac:chgData name="2210 김지환" userId="89217fb5-214e-485b-b1c2-eac36a3efc12" providerId="ADAL" clId="{EDE16FBF-BDEA-46A6-93A9-8B2385CED41E}" dt="2024-05-18T08:00:13.268" v="42" actId="20577"/>
          <ac:spMkLst>
            <pc:docMk/>
            <pc:sldMk cId="4202238900" sldId="262"/>
            <ac:spMk id="2" creationId="{A7141A26-7195-2EDF-D1F9-9BB3C8DA0DB2}"/>
          </ac:spMkLst>
        </pc:spChg>
      </pc:sldChg>
      <pc:sldChg chg="add setBg">
        <pc:chgData name="2210 김지환" userId="89217fb5-214e-485b-b1c2-eac36a3efc12" providerId="ADAL" clId="{EDE16FBF-BDEA-46A6-93A9-8B2385CED41E}" dt="2024-05-20T11:21:11.145" v="548"/>
        <pc:sldMkLst>
          <pc:docMk/>
          <pc:sldMk cId="0" sldId="263"/>
        </pc:sldMkLst>
      </pc:sldChg>
      <pc:sldChg chg="add setBg">
        <pc:chgData name="2210 김지환" userId="89217fb5-214e-485b-b1c2-eac36a3efc12" providerId="ADAL" clId="{EDE16FBF-BDEA-46A6-93A9-8B2385CED41E}" dt="2024-05-20T11:21:18.433" v="549"/>
        <pc:sldMkLst>
          <pc:docMk/>
          <pc:sldMk cId="0" sldId="264"/>
        </pc:sldMkLst>
      </pc:sldChg>
      <pc:sldChg chg="add setBg">
        <pc:chgData name="2210 김지환" userId="89217fb5-214e-485b-b1c2-eac36a3efc12" providerId="ADAL" clId="{EDE16FBF-BDEA-46A6-93A9-8B2385CED41E}" dt="2024-05-20T11:21:23.941" v="550"/>
        <pc:sldMkLst>
          <pc:docMk/>
          <pc:sldMk cId="0" sldId="265"/>
        </pc:sldMkLst>
      </pc:sldChg>
      <pc:sldChg chg="add setBg">
        <pc:chgData name="2210 김지환" userId="89217fb5-214e-485b-b1c2-eac36a3efc12" providerId="ADAL" clId="{EDE16FBF-BDEA-46A6-93A9-8B2385CED41E}" dt="2024-05-20T11:21:28.914" v="551"/>
        <pc:sldMkLst>
          <pc:docMk/>
          <pc:sldMk cId="0" sldId="266"/>
        </pc:sldMkLst>
      </pc:sldChg>
      <pc:sldChg chg="add setBg">
        <pc:chgData name="2210 김지환" userId="89217fb5-214e-485b-b1c2-eac36a3efc12" providerId="ADAL" clId="{EDE16FBF-BDEA-46A6-93A9-8B2385CED41E}" dt="2024-05-20T11:21:33.790" v="552"/>
        <pc:sldMkLst>
          <pc:docMk/>
          <pc:sldMk cId="0" sldId="267"/>
        </pc:sldMkLst>
      </pc:sldChg>
      <pc:sldChg chg="add setBg">
        <pc:chgData name="2210 김지환" userId="89217fb5-214e-485b-b1c2-eac36a3efc12" providerId="ADAL" clId="{EDE16FBF-BDEA-46A6-93A9-8B2385CED41E}" dt="2024-05-20T11:21:38.759" v="553"/>
        <pc:sldMkLst>
          <pc:docMk/>
          <pc:sldMk cId="0" sldId="268"/>
        </pc:sldMkLst>
      </pc:sldChg>
      <pc:sldChg chg="add setBg">
        <pc:chgData name="2210 김지환" userId="89217fb5-214e-485b-b1c2-eac36a3efc12" providerId="ADAL" clId="{EDE16FBF-BDEA-46A6-93A9-8B2385CED41E}" dt="2024-05-20T11:21:52.725" v="554"/>
        <pc:sldMkLst>
          <pc:docMk/>
          <pc:sldMk cId="0" sldId="269"/>
        </pc:sldMkLst>
      </pc:sldChg>
      <pc:sldChg chg="add setBg">
        <pc:chgData name="2210 김지환" userId="89217fb5-214e-485b-b1c2-eac36a3efc12" providerId="ADAL" clId="{EDE16FBF-BDEA-46A6-93A9-8B2385CED41E}" dt="2024-05-20T11:21:52.725" v="554"/>
        <pc:sldMkLst>
          <pc:docMk/>
          <pc:sldMk cId="0" sldId="270"/>
        </pc:sldMkLst>
      </pc:sldChg>
      <pc:sldChg chg="add setBg">
        <pc:chgData name="2210 김지환" userId="89217fb5-214e-485b-b1c2-eac36a3efc12" providerId="ADAL" clId="{EDE16FBF-BDEA-46A6-93A9-8B2385CED41E}" dt="2024-05-20T11:21:52.725" v="554"/>
        <pc:sldMkLst>
          <pc:docMk/>
          <pc:sldMk cId="0" sldId="271"/>
        </pc:sldMkLst>
      </pc:sldChg>
      <pc:sldChg chg="add setBg">
        <pc:chgData name="2210 김지환" userId="89217fb5-214e-485b-b1c2-eac36a3efc12" providerId="ADAL" clId="{EDE16FBF-BDEA-46A6-93A9-8B2385CED41E}" dt="2024-05-20T11:21:52.725" v="554"/>
        <pc:sldMkLst>
          <pc:docMk/>
          <pc:sldMk cId="0" sldId="272"/>
        </pc:sldMkLst>
      </pc:sldChg>
      <pc:sldChg chg="add setBg">
        <pc:chgData name="2210 김지환" userId="89217fb5-214e-485b-b1c2-eac36a3efc12" providerId="ADAL" clId="{EDE16FBF-BDEA-46A6-93A9-8B2385CED41E}" dt="2024-05-20T11:21:52.725" v="554"/>
        <pc:sldMkLst>
          <pc:docMk/>
          <pc:sldMk cId="0" sldId="273"/>
        </pc:sldMkLst>
      </pc:sldChg>
      <pc:sldChg chg="add setBg">
        <pc:chgData name="2210 김지환" userId="89217fb5-214e-485b-b1c2-eac36a3efc12" providerId="ADAL" clId="{EDE16FBF-BDEA-46A6-93A9-8B2385CED41E}" dt="2024-05-20T11:21:52.725" v="554"/>
        <pc:sldMkLst>
          <pc:docMk/>
          <pc:sldMk cId="0" sldId="274"/>
        </pc:sldMkLst>
      </pc:sldChg>
      <pc:sldChg chg="add setBg">
        <pc:chgData name="2210 김지환" userId="89217fb5-214e-485b-b1c2-eac36a3efc12" providerId="ADAL" clId="{EDE16FBF-BDEA-46A6-93A9-8B2385CED41E}" dt="2024-05-20T11:21:52.725" v="554"/>
        <pc:sldMkLst>
          <pc:docMk/>
          <pc:sldMk cId="0" sldId="275"/>
        </pc:sldMkLst>
      </pc:sldChg>
      <pc:sldChg chg="add del setBg">
        <pc:chgData name="2210 김지환" userId="89217fb5-214e-485b-b1c2-eac36a3efc12" providerId="ADAL" clId="{EDE16FBF-BDEA-46A6-93A9-8B2385CED41E}" dt="2024-05-20T11:23:37.942" v="556" actId="47"/>
        <pc:sldMkLst>
          <pc:docMk/>
          <pc:sldMk cId="0" sldId="276"/>
        </pc:sldMkLst>
      </pc:sldChg>
      <pc:sldChg chg="add setBg">
        <pc:chgData name="2210 김지환" userId="89217fb5-214e-485b-b1c2-eac36a3efc12" providerId="ADAL" clId="{EDE16FBF-BDEA-46A6-93A9-8B2385CED41E}" dt="2024-05-20T11:23:32.503" v="555"/>
        <pc:sldMkLst>
          <pc:docMk/>
          <pc:sldMk cId="626646669" sldId="277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406455714" sldId="278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4032150417" sldId="279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3993057088" sldId="280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348094681" sldId="281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3096801615" sldId="282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1427703965" sldId="283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526210993" sldId="284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3060967080" sldId="285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3849701683" sldId="286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1616657310" sldId="287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1791972492" sldId="288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3745719978" sldId="289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1348674880" sldId="290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2397392726" sldId="291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841041754" sldId="292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2169721663" sldId="293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761887839" sldId="294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254158014" sldId="295"/>
        </pc:sldMkLst>
      </pc:sldChg>
      <pc:sldChg chg="add">
        <pc:chgData name="2210 김지환" userId="89217fb5-214e-485b-b1c2-eac36a3efc12" providerId="ADAL" clId="{EDE16FBF-BDEA-46A6-93A9-8B2385CED41E}" dt="2024-05-20T11:23:32.503" v="555"/>
        <pc:sldMkLst>
          <pc:docMk/>
          <pc:sldMk cId="3844501413" sldId="29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4:47:29.462"/>
    </inkml:context>
    <inkml:brush xml:id="br0">
      <inkml:brushProperty name="width" value="0.5" units="cm"/>
      <inkml:brushProperty name="height" value="1" units="cm"/>
      <inkml:brushProperty name="color" value="#B9B799"/>
      <inkml:brushProperty name="tip" value="rectangle"/>
      <inkml:brushProperty name="rasterOp" value="maskPen"/>
    </inkml:brush>
  </inkml:definitions>
  <inkml:trace contextRef="#ctx0" brushRef="#br0">0 1 4353 0 0,'12'0'2032'0'0,"3"2"-1680"0"0,0 0-232 0 0,-2 1-64 0 0,-4-3-80 0 0,0 2-392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261 539 5737 0 0,'-4'-7'272'0'0,"3"7"-266"0"0,1 0-1 0 0,0-1 0 0 0,-1 1 0 0 0,1 0 0 0 0,0-1 1 0 0,-1 1-1 0 0,1-1 0 0 0,0 1 0 0 0,-1 0 1 0 0,1-1-1 0 0,0 1 0 0 0,0-1 0 0 0,-1 1 1 0 0,1-1-1 0 0,0 1 0 0 0,0 0 0 0 0,0-1 1 0 0,0 1-1 0 0,0-1 0 0 0,0 1 0 0 0,0-1 1 0 0,0 1-1 0 0,0-1 0 0 0,0 1 0 0 0,0-1 1 0 0,0 1-1 0 0,0-1 0 0 0,0 0 0 0 0,4-9 374 0 0,0-1 0 0 0,0 1 0 0 0,1 0 0 0 0,0 0 0 0 0,1 1 0 0 0,0-1 0 0 0,0 1 1 0 0,1 1-1 0 0,0-1 0 0 0,1 1 0 0 0,0 1 0 0 0,0-1 0 0 0,1 1 0 0 0,9-6 0 0 0,14-8 347 0 0,2 1 0 0 0,58-25 1 0 0,-15 9 511 0 0,-6 2 269 0 0,113-36 1 0 0,-27 34-462 0 0,139-38-104 0 0,-150 32-559 0 0,-144 42-310 0 0,0-1 1 0 0,0 1 0 0 0,-1 0-1 0 0,1-1 1 0 0,0 1-1 0 0,0 0 1 0 0,0 0 0 0 0,0 0-1 0 0,0 1 1 0 0,0-1 0 0 0,0 0-1 0 0,0 1 1 0 0,-1-1-1 0 0,4 2 1 0 0,-9-2 21 0 0,1 1 0 0 0,0 0 1 0 0,-1 0-1 0 0,1 0 0 0 0,0 0 0 0 0,0 1 1 0 0,0-1-1 0 0,0 1 0 0 0,-3 2 0 0 0,-1 3-70 0 0,-1 1 0 0 0,1 0 1 0 0,1 0-1 0 0,0 0 0 0 0,-7 12 0 0 0,-11 15-9 0 0,-23 18-158 0 0,-15 21 359 0 0,42-49-154 0 0,-30 30 0 0 0,5-6-17 0 0,-18 17-9 0 0,37-41-57 0 0,-33 44 0 0 0,38-41 23 0 0,-1 4-14 0 0,-48 50 0 0 0,37-50 54 0 0,-1-3 1 0 0,-62 42-1 0 0,4-4-9 0 0,60-42 13 0 0,-1-1 0 0 0,-1-2-1 0 0,-66 33 1 0 0,43-35 33 0 0,-1-3 1 0 0,-69 12-1 0 0,109-25-49 0 0,-124 20-166 0 0,140-24 29 0 0,-1 1 0 0 0,1-1-1 0 0,0 0 1 0 0,0-1 0 0 0,0 1-1 0 0,-1 0 1 0 0,1 0 0 0 0,0-1-1 0 0,-3 0 1 0 0,1-6-4492 0 0,12-4-4827 0 0,-4 8 3998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36 5841 0 0,'-4'4'64'0'0,"0"1"1"0"0,0 0-1 0 0,1 0 0 0 0,-1 0 0 0 0,1 0 1 0 0,1 0-1 0 0,-1 1 0 0 0,1-1 0 0 0,0 1 0 0 0,0 0 1 0 0,0 0-1 0 0,0 8 0 0 0,1-12 20 0 0,1 0 0 0 0,0 1-1 0 0,0-1 1 0 0,0 0 0 0 0,0 0 0 0 0,0 0 0 0 0,0 0-1 0 0,1 0 1 0 0,-1 0 0 0 0,1 0 0 0 0,-1 0-1 0 0,1 0 1 0 0,0 0 0 0 0,0 0 0 0 0,0 0 0 0 0,0 0-1 0 0,0 0 1 0 0,0-1 0 0 0,1 1 0 0 0,-1 0-1 0 0,1-1 1 0 0,-1 1 0 0 0,1-1 0 0 0,-1 1 0 0 0,1-1-1 0 0,0 0 1 0 0,0 0 0 0 0,-1 0 0 0 0,1 0-1 0 0,0 0 1 0 0,0 0 0 0 0,0 0 0 0 0,0-1 0 0 0,0 1-1 0 0,0-1 1 0 0,0 1 0 0 0,1-1 0 0 0,2 0-1 0 0,-1 0-31 0 0,0 0-1 0 0,-1-1 0 0 0,1 1 0 0 0,-1-1 0 0 0,1 0 0 0 0,-1 0 0 0 0,0 0 0 0 0,1 0 0 0 0,-1-1 0 0 0,0 1 0 0 0,0-1 0 0 0,0 0 0 0 0,0 0 0 0 0,0 0 0 0 0,0 0 0 0 0,0 0 0 0 0,-1-1 0 0 0,1 1 0 0 0,-1-1 1 0 0,0 0-1 0 0,0 0 0 0 0,0 0 0 0 0,0 0 0 0 0,0 0 0 0 0,1-4 0 0 0,0 2-85 0 0,-1 0 1 0 0,1 0-1 0 0,-1 0 0 0 0,0 0 1 0 0,-1-1-1 0 0,1 1 1 0 0,-1-1-1 0 0,0 0 0 0 0,-1 1 1 0 0,1-1-1 0 0,-1 1 0 0 0,0-1 1 0 0,0 0-1 0 0,-1 1 1 0 0,-1-8-1 0 0,1 11-55 0 0,1 1 0 0 0,0 0 1 0 0,-1-1-1 0 0,0 1 0 0 0,1 0 0 0 0,-1 0 0 0 0,0 0 1 0 0,0-1-1 0 0,0 1 0 0 0,1 0 0 0 0,-1 0 1 0 0,0 0-1 0 0,0 0 0 0 0,-1 0 0 0 0,1 1 0 0 0,0-1 1 0 0,0 0-1 0 0,0 0 0 0 0,-1 1 0 0 0,-1-2 0 0 0,-28 0-3217 0 0,21 2 2892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 5929 0 0,'-1'-1'59'0'0,"-1"1"1"0"0,1 0-1 0 0,0 0 0 0 0,-1-1 0 0 0,1 1 1 0 0,0 0-1 0 0,-1 0 0 0 0,1 1 0 0 0,0-1 0 0 0,-1 0 1 0 0,1 0-1 0 0,0 1 0 0 0,-1-1 0 0 0,1 1 0 0 0,0-1 1 0 0,0 1-1 0 0,0-1 0 0 0,-1 1 0 0 0,1 0 0 0 0,0-1 1 0 0,0 1-1 0 0,0 0 0 0 0,0 0 0 0 0,0 0 0 0 0,0 0 1 0 0,0 0-1 0 0,0 0 0 0 0,1 0 0 0 0,-1 0 0 0 0,0 1 1 0 0,1-1-1 0 0,-1 0 0 0 0,0 2 0 0 0,-3 6 572 0 0,1 0 0 0 0,0 0 0 0 0,-4 15-1 0 0,5-13-674 0 0,-40 139 1400 0 0,40-145-1592 0 0,-4 20 346 0 0,6-25-292 0 0,0 1 1 0 0,0 0 0 0 0,-1 0 0 0 0,1-1 0 0 0,0 1-1 0 0,0 0 1 0 0,0 0 0 0 0,0-1 0 0 0,0 1 0 0 0,0 0-1 0 0,0 0 1 0 0,0-1 0 0 0,0 1 0 0 0,1 0 0 0 0,-1 0-1 0 0,0-1 1 0 0,0 1 0 0 0,1 0 0 0 0,-1-1 0 0 0,0 1-1 0 0,1 0 1 0 0,0 0 0 0 0,1-2-19 0 0,-1 0 0 0 0,1 0-1 0 0,-1 0 1 0 0,0 0 0 0 0,1 0 0 0 0,-1 0 0 0 0,0-1 0 0 0,0 1 0 0 0,0-1-1 0 0,0 1 1 0 0,1-3 0 0 0,2-1-2769 0 0</inkml:trace>
  <inkml:trace contextRef="#ctx0" brushRef="#br0" timeOffset="1">80 61 5601 0 0,'11'6'79'0'0,"0"1"-1"0"0,-1 1 1 0 0,0 0 0 0 0,12 12-1 0 0,-5-4-31 0 0,6 3-36 0 0,-16-15-173 0 0,0 2 0 0 0,0-1 0 0 0,-1 1 1 0 0,0 0-1 0 0,5 7 0 0 0,-10-10-2815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4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5897 0 0,'2'1'21'0'0,"0"0"-1"0"0,0 0 0 0 0,0 0 1 0 0,0-1-1 0 0,0 1 0 0 0,0-1 1 0 0,0 1-1 0 0,0-1 0 0 0,0 0 1 0 0,0 0-1 0 0,0 0 0 0 0,0 0 1 0 0,0 0-1 0 0,3 0 0 0 0,40-7 1074 0 0,-33 5-560 0 0,42-7 826 0 0,41-6-651 0 0,-82 14-909 0 0,0 0 1 0 0,0 1-1 0 0,0 1 1 0 0,0 0-1 0 0,16 3 1 0 0,-27-3 63 0 0,0-1 1 0 0,0 0-1 0 0,-1 1 1 0 0,1-1-1 0 0,0 1 1 0 0,0-1-1 0 0,-1 1 1 0 0,1 0-1 0 0,-1 0 1 0 0,1 0-1 0 0,0 0 0 0 0,-1 0 1 0 0,1 0-1 0 0,-1 0 1 0 0,0 0-1 0 0,1 1 1 0 0,-1-1-1 0 0,0 0 1 0 0,0 1-1 0 0,0-1 1 0 0,0 1-1 0 0,0-1 1 0 0,0 1-1 0 0,-1 0 0 0 0,1-1 1 0 0,0 3-1 0 0,-2 0-2818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5753 0 0,'-1'1'54'0'0,"0"-1"0"0"0,-1 1 0 0 0,1 0 0 0 0,0 0 0 0 0,-1 0-1 0 0,1 0 1 0 0,0 0 0 0 0,0 0 0 0 0,0 0 0 0 0,0 1 0 0 0,0-1 0 0 0,0 0 0 0 0,0 0-1 0 0,0 1 1 0 0,1-1 0 0 0,-1 1 0 0 0,1-1 0 0 0,-1 1 0 0 0,1-1 0 0 0,-1 4-1 0 0,-5 37 2998 0 0,5-24-2296 0 0,-6 59 394 0 0,5-26-3786 0 0,2-50 2561 0 0,0-1-1 0 0,1 0 1 0 0,-1 0-1 0 0,0 0 1 0 0,0 0-1 0 0,0 1 1 0 0,0-1 0 0 0,0 0-1 0 0,0 0 1 0 0,1 0-1 0 0,-1 0 1 0 0,0 0-1 0 0,0 0 1 0 0,0 1 0 0 0,0-1-1 0 0,1 0 1 0 0,-1 0-1 0 0,0 0 1 0 0,0 0 0 0 0,0 0-1 0 0,0 0 1 0 0,1 0-1 0 0,-1 0 1 0 0,0 0-1 0 0,0 0 1 0 0,0 0 0 0 0,1 0-1 0 0,-1 0 1 0 0,0 0-1 0 0,0 0 1 0 0,0 0-1 0 0,1 0 1 0 0,-1 0 0 0 0,0 0-1 0 0,0 0 1 0 0,0 0-1 0 0,1 0 1 0 0,-1 0 0 0 0,0 0-1 0 0,0 0 1 0 0,0-1-1 0 0,0 1 1 0 0,1 0-1 0 0,-1 0 1 0 0,0 0 0 0 0,0 0-1 0 0,0 0 1 0 0,0-1-1 0 0,0 1 1 0 0,0 0-1 0 0,1 0 1 0 0,-1 0 0 0 0,0 0-1 0 0,0-1 1 0 0,0 1-1 0 0,3-4-2869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5673 0 0,'-1'1'122'0'0,"0"-1"0"0"0,1 1-1 0 0,-1-1 1 0 0,0 1 0 0 0,0-1 0 0 0,1 1 0 0 0,-1-1-1 0 0,0 1 1 0 0,1 0 0 0 0,-1 0 0 0 0,0-1-1 0 0,1 1 1 0 0,-1 0 0 0 0,1 0 0 0 0,0-1-1 0 0,-1 1 1 0 0,1 0 0 0 0,-1 0 0 0 0,1 0-1 0 0,0 0 1 0 0,0 0 0 0 0,0 0 0 0 0,0 0 0 0 0,-1 1-1 0 0,-4 31 1975 0 0,4-26-1831 0 0,-22 103 2305 0 0,9-50-2147 0 0,11-49-462 0 0,2-8-42 0 0,0 0-1 0 0,0 0 0 0 0,0 0 1 0 0,0 0-1 0 0,1 0 1 0 0,0 0-1 0 0,-1 0 1 0 0,1 1-1 0 0,0-1 1 0 0,1 0-1 0 0,0 5 0 0 0,13-42-6800 0 0,-7 6 4136 0 0,-4 17 201 0 0</inkml:trace>
  <inkml:trace contextRef="#ctx0" brushRef="#br0" timeOffset="1">74 3 5697 0 0,'0'3'24'0'0,"1"-1"0"0"0,0 1 0 0 0,0-1 0 0 0,0 0 0 0 0,0 0 0 0 0,1 1-1 0 0,-1-1 1 0 0,0 0 0 0 0,1 0 0 0 0,0 0 0 0 0,3 3 0 0 0,23 22 1114 0 0,-26-26-962 0 0,30 25 481 0 0,-25-21-780 0 0,1 0 0 0 0,-1 1 0 0 0,0 0 0 0 0,0 0 0 0 0,-1 0 0 0 0,0 1 0 0 0,0 0 0 0 0,-1 0-1 0 0,0 1 1 0 0,5 8 0 0 0,-10-14 35 0 0,0-1-1 0 0,0 0 0 0 0,0 1 0 0 0,0-1 1 0 0,0 0-1 0 0,0 1 0 0 0,0-1 0 0 0,-1 1 0 0 0,1-1 1 0 0,-1 0-1 0 0,1 1 0 0 0,-1-1 0 0 0,1 0 1 0 0,-2 2-1 0 0,1-2-132 0 0,-2 4-2732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5737 0 0,'-1'0'3'0'0,"1"0"-1"0"0,-1 0 0 0 0,1 0 1 0 0,0 0-1 0 0,-1 0 0 0 0,1 0 1 0 0,0 0-1 0 0,-1 1 1 0 0,1-1-1 0 0,-1 0 0 0 0,1 0 1 0 0,0 0-1 0 0,-1 1 0 0 0,1-1 1 0 0,0 0-1 0 0,0 0 1 0 0,-1 1-1 0 0,1-1 0 0 0,0 0 1 0 0,0 1-1 0 0,-1-1 1 0 0,1 0-1 0 0,0 1 0 0 0,0-1 1 0 0,0 1-1 0 0,0-1 0 0 0,-1 0 1 0 0,1 1-1 0 0,0-1 1 0 0,0 0-1 0 0,0 1 0 0 0,0 0 1 0 0,12 5 253 0 0,21-3 1062 0 0,5-3 130 0 0,152 3 82 0 0,-182-2-1439 0 0,40 4-2689 0 0,-46-5 2426 0 0,1 0 0 0 0,-1 1 0 0 0,1 0 0 0 0,-1-1 0 0 0,0 1 0 0 0,0 0 0 0 0,1 0 0 0 0,-1 0 0 0 0,0 0 0 0 0,0 1 0 0 0,0-1 0 0 0,0 1 0 0 0,-1-1 0 0 0,1 1 0 0 0,0-1 0 0 0,1 3 0 0 0,-1 0-2757 0 0</inkml:trace>
  <inkml:trace contextRef="#ctx0" brushRef="#br0" timeOffset="1">336 31 5449 0 0,'-1'-1'23'0'0,"0"1"-1"0"0,0-1 0 0 0,0 1 1 0 0,0-1-1 0 0,-1 1 0 0 0,1 0 1 0 0,0 0-1 0 0,0-1 1 0 0,0 1-1 0 0,-1 0 0 0 0,1 0 1 0 0,0 0-1 0 0,0 0 0 0 0,-1 1 1 0 0,1-1-1 0 0,0 0 0 0 0,0 0 1 0 0,0 1-1 0 0,0-1 1 0 0,-1 1-1 0 0,1-1 0 0 0,0 1 1 0 0,0-1-1 0 0,0 1 0 0 0,0 0 1 0 0,0-1-1 0 0,0 1 1 0 0,-1 1-1 0 0,0 2 266 0 0,0-1 0 0 0,0 1 0 0 0,1-1 0 0 0,-1 1 0 0 0,1 0 0 0 0,0 0 0 0 0,-1 5 0 0 0,-1 4 664 0 0,-1 5-473 0 0,0-1 0 0 0,2 1 0 0 0,0-1 0 0 0,1 1 0 0 0,3 28 0 0 0,1-21-1368 0 0,2-15-5498 0 0,-2-11 3411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5689 0 0,'-1'0'148'0'0,"0"0"0"0"0,-1 0 0 0 0,1 0 0 0 0,-1 0-1 0 0,1 1 1 0 0,-1-1 0 0 0,1 0 0 0 0,-1 1 0 0 0,1-1 0 0 0,0 1-1 0 0,-1-1 1 0 0,1 1 0 0 0,0 0 0 0 0,-1 0 0 0 0,1-1 0 0 0,0 1-1 0 0,0 0 1 0 0,0 0 0 0 0,0 0 0 0 0,0 0 0 0 0,0 0 0 0 0,0 0-1 0 0,0 1 1 0 0,0-1 0 0 0,0 0 0 0 0,1 0 0 0 0,-1 1 0 0 0,0 1-1 0 0,0-1 213 0 0,1 0-1 0 0,-1 1 1 0 0,1-1-1 0 0,0 1 1 0 0,-1-1-1 0 0,1 1 0 0 0,0 0 1 0 0,1-1-1 0 0,-1 1 1 0 0,0-1-1 0 0,1 1 1 0 0,-1-1-1 0 0,1 0 0 0 0,0 1 1 0 0,2 4-1 0 0,-3-7-300 0 0,1 1 1 0 0,-1-1-1 0 0,0 1 0 0 0,0-1 0 0 0,1 1 0 0 0,-1-1 0 0 0,0 1 0 0 0,1-1 0 0 0,-1 1 1 0 0,0-1-1 0 0,1 1 0 0 0,-1-1 0 0 0,1 0 0 0 0,-1 1 0 0 0,1-1 0 0 0,-1 0 0 0 0,1 1 1 0 0,-1-1-1 0 0,1 0 0 0 0,-1 0 0 0 0,1 1 0 0 0,-1-1 0 0 0,1 0 0 0 0,0 0 0 0 0,-1 0 1 0 0,1 0-1 0 0,-1 0 0 0 0,1 0 0 0 0,0 0 0 0 0,0 0-25 0 0,1-1 1 0 0,-1 1-1 0 0,0-1 0 0 0,0 1 0 0 0,0-1 1 0 0,0 1-1 0 0,0-1 0 0 0,0 0 1 0 0,0 0-1 0 0,0 0 0 0 0,0 1 0 0 0,0-1 1 0 0,1-1-1 0 0,0-1-36 0 0,0 1-1 0 0,0-1 0 0 0,0 0 1 0 0,-1 1-1 0 0,1-1 1 0 0,-1 0-1 0 0,0 0 1 0 0,1 0-1 0 0,-1 0 1 0 0,1-6-1 0 0,-2 8 27 0 0,0 0 0 0 0,0 0 0 0 0,0-1 0 0 0,0 1 0 0 0,0 0 0 0 0,-1 0 0 0 0,1 0 0 0 0,0 0-1 0 0,-1 0 1 0 0,1 0 0 0 0,0-1 0 0 0,-1 1 0 0 0,1 0 0 0 0,-1 0 0 0 0,0 0 0 0 0,0-1 0 0 0,-7 1-1581 0 0,-3 8-5765 0 0,10-3 3713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39 5601 0 0,'-1'-1'46'0'0,"1"0"-1"0"0,0 0 0 0 0,-1 0 1 0 0,1 0-1 0 0,-1 0 0 0 0,0 0 1 0 0,1 0-1 0 0,-1 1 1 0 0,0-1-1 0 0,1 0 0 0 0,-1 0 1 0 0,0 1-1 0 0,0-1 1 0 0,1 0-1 0 0,-1 1 0 0 0,0-1 1 0 0,0 1-1 0 0,-1-1 0 0 0,1 1 81 0 0,-1 0 0 0 0,1 0-1 0 0,0 0 1 0 0,0 1 0 0 0,0-1-1 0 0,0 0 1 0 0,0 1 0 0 0,0-1-1 0 0,0 1 1 0 0,0-1 0 0 0,0 1-1 0 0,0-1 1 0 0,0 1 0 0 0,0 0-1 0 0,0-1 1 0 0,0 1 0 0 0,1 0-1 0 0,-1 0 1 0 0,-1 1 0 0 0,-5 5 467 0 0,1 1 0 0 0,0 0 0 0 0,0 0 1 0 0,1 0-1 0 0,-8 15 0 0 0,11-18-436 0 0,0-1 0 0 0,0 1 0 0 0,1 0 0 0 0,-1 0 0 0 0,1 0 0 0 0,0-1 0 0 0,0 1 0 0 0,0 0 0 0 0,1 0 0 0 0,0 0 0 0 0,0 1 0 0 0,1 8-1 0 0,-1-13-120 0 0,1 0 0 0 0,-1 1 0 0 0,0-1-1 0 0,1 0 1 0 0,-1 0 0 0 0,1 0 0 0 0,-1 0-1 0 0,1 0 1 0 0,-1 0 0 0 0,1 0 0 0 0,0-1 0 0 0,0 1-1 0 0,-1 0 1 0 0,1 0 0 0 0,0 0 0 0 0,0-1-1 0 0,0 1 1 0 0,0 0 0 0 0,0-1 0 0 0,0 1-1 0 0,2 0 1 0 0,-1 0 4 0 0,0-1 0 0 0,0 1 0 0 0,0-1 0 0 0,1 0 0 0 0,-1 0 0 0 0,0 0 0 0 0,0 0 0 0 0,1 0 0 0 0,-1 0 0 0 0,4-2 0 0 0,5-1 12 0 0,1-1 1 0 0,-1-1-1 0 0,16-8 1 0 0,-14 7-77 0 0,-10 4 41 0 0,8-2-129 0 0,-1-1 0 0 0,0-1-1 0 0,0 1 1 0 0,-1-1 0 0 0,11-9 0 0 0,-17 12 98 0 0,-1 1 0 0 0,0 0 0 0 0,0 0 0 0 0,0 0 0 0 0,-1-1 0 0 0,1 1 0 0 0,-1-1 0 0 0,1 0 0 0 0,-1 1 0 0 0,0-1 0 0 0,0 0 0 0 0,0 0 0 0 0,0 0 0 0 0,0 0 0 0 0,-1 0 0 0 0,1 1 0 0 0,-1-1 0 0 0,0 0 1 0 0,0 0-1 0 0,0 0 0 0 0,0 0 0 0 0,-1 0 0 0 0,1 0 0 0 0,-1 0 0 0 0,-1-3 0 0 0,2 3 37 0 0,-1 1 0 0 0,1 0 1 0 0,-1 0-1 0 0,0 0 0 0 0,0-1 0 0 0,0 1 1 0 0,0 0-1 0 0,-1 0 0 0 0,1 1 0 0 0,0-1 1 0 0,-1 0-1 0 0,0 0 0 0 0,1 1 0 0 0,-1-1 0 0 0,0 1 1 0 0,0-1-1 0 0,1 1 0 0 0,-1 0 0 0 0,0-1 1 0 0,0 1-1 0 0,-1 0 0 0 0,-2 0 0 0 0,4 0-107 0 0,-1 1 0 0 0,1 0-1 0 0,-1 0 1 0 0,0 0-1 0 0,1 0 1 0 0,-1 0-1 0 0,0 0 1 0 0,1 0 0 0 0,-1 0-1 0 0,1 1 1 0 0,-1-1-1 0 0,1 1 1 0 0,-3 0-1 0 0,1 1-437 0 0,1-1-1 0 0,0 1 0 0 0,0-1 0 0 0,0 1 0 0 0,0-1 0 0 0,0 1 1 0 0,0 0-1 0 0,1 0 0 0 0,-1 0 0 0 0,-1 3 0 0 0,-12 15-3115 0 0,12-16 689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5673 0 0,'0'0'20'0'0,"-1"1"1"0"0,0 0-1 0 0,0-1 0 0 0,0 1 0 0 0,1 0 0 0 0,-1 0 0 0 0,0 0 1 0 0,1-1-1 0 0,-1 1 0 0 0,1 0 0 0 0,-1 0 0 0 0,1 0 1 0 0,-1 0-1 0 0,1 0 0 0 0,0 0 0 0 0,-1 0 0 0 0,1 0 1 0 0,0 0-1 0 0,0 0 0 0 0,0 0 0 0 0,0 0 0 0 0,0 0 0 0 0,0 0 1 0 0,0 0-1 0 0,0 1 0 0 0,0 0 0 0 0,8 32 2537 0 0,-4-21-1066 0 0,4 16-85 0 0,-7-24-1249 0 0,1-1-1 0 0,-1 1 1 0 0,1 0-1 0 0,-1-1 1 0 0,-1 1-1 0 0,1 0 1 0 0,-1 0-1 0 0,1 0 0 0 0,-1-1 1 0 0,-1 1-1 0 0,1 0 1 0 0,-1 0-1 0 0,-1 5 1 0 0,-2 9-185 0 0,-4 10 394 0 0,8-28-724 0 0,-1 1 0 0 0,0-1 0 0 0,1 0 0 0 0,-1 0 0 0 0,0 0 0 0 0,1 0 0 0 0,-1 0-1 0 0,0 0 1 0 0,0 0 0 0 0,0 0 0 0 0,0 0 0 0 0,0 0 0 0 0,0-1 0 0 0,0 1 0 0 0,0 0 0 0 0,0-1 0 0 0,0 1 0 0 0,-1-1 0 0 0,-1 2 0 0 0,-7-4-1761 0 0,7 0-850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5649 0 0,'0'1'18'0'0,"-3"-1"68"0"0,1 0 1 0 0,0 1-1 0 0,0 0 1 0 0,0-1 0 0 0,-1 1-1 0 0,1 0 1 0 0,0 0-1 0 0,0 0 1 0 0,0 1-1 0 0,-2 1 1 0 0,31-4 4170 0 0,48-14-3215 0 0,43-5-1188 0 0,-39 15-4950 0 0,-55 7 3350 0 0,-19-1-1184 0 0</inkml:trace>
  <inkml:trace contextRef="#ctx0" brushRef="#br0" timeOffset="1">121 130 5673 0 0,'-12'1'485'0'0,"9"-1"1029"0"0,11-4 208 0 0,5-1-1099 0 0,1 1 0 0 0,-1-1 0 0 0,0 2 0 0 0,1 0 0 0 0,0 1-1 0 0,21-1 1 0 0,-30 3-632 0 0,0 0 0 0 0,0 0 0 0 0,0 1 0 0 0,0 0 0 0 0,0 0 1 0 0,0 0-1 0 0,0 0 0 0 0,-1 1 0 0 0,8 3 0 0 0,-9-3 34 0 0,-1-1 1 0 0,0 1-1 0 0,1 0 0 0 0,-1-1 1 0 0,0 1-1 0 0,0 1 1 0 0,0-1-1 0 0,0 0 1 0 0,0 0-1 0 0,-1 1 1 0 0,1-1-1 0 0,-1 1 1 0 0,1-1-1 0 0,-1 1 1 0 0,0-1-1 0 0,0 1 1 0 0,1 5-1 0 0,-1-2-9 0 0,-1 0 0 0 0,0 0 0 0 0,0 0 0 0 0,0 0 0 0 0,0 0 0 0 0,-1-1-1 0 0,0 1 1 0 0,-1 0 0 0 0,1 0 0 0 0,-1-1 0 0 0,0 1 0 0 0,0-1 0 0 0,-1 1 0 0 0,0-1 0 0 0,0 0 0 0 0,-6 9 0 0 0,8-14-76 0 0,1 0 0 0 0,0 0 0 0 0,0 0 0 0 0,0 1 0 0 0,0-1 0 0 0,0 0 0 0 0,0 0 1 0 0,0 0-1 0 0,0 0 0 0 0,0 0 0 0 0,0 0 0 0 0,0 0 0 0 0,0 0 0 0 0,-1 0 0 0 0,1 0 0 0 0,0 1 1 0 0,0-1-1 0 0,0 0 0 0 0,0 0 0 0 0,0 0 0 0 0,0 0 0 0 0,0 0 0 0 0,-1 0 0 0 0,1 0 0 0 0,0 0 0 0 0,0 0 1 0 0,0 0-1 0 0,0 0 0 0 0,0 0 0 0 0,0 0 0 0 0,-1 0 0 0 0,1 0 0 0 0,0 0 0 0 0,0 0 0 0 0,0 0 1 0 0,0 0-1 0 0,0 0 0 0 0,0 0 0 0 0,0-1 0 0 0,-1 1 0 0 0,1 0 0 0 0,0 0 0 0 0,0 0 0 0 0,0 0 0 0 0,0 0 1 0 0,0 0-1 0 0,0 0 0 0 0,-2-8-2586 0 0,4-10-320 0 0,1 10 2016 0 0,0-1-2047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1384 5857 0 0,'-9'-5'328'0'0,"7"2"-263"0"0,5-7-24 0 0,24-50 1111 0 0,10-57 1298 0 0,-11 29-1611 0 0,50-108 1480 0 0,-43 120-958 0 0,-19 41-920 0 0,2 0 1 0 0,1 0 0 0 0,29-42-1 0 0,60-55 92 0 0,-21 27-259 0 0,-44 58-247 0 0,1 1 1 0 0,2 2-1 0 0,91-70 0 0 0,9 14-91 0 0,-130 92 72 0 0,0-1-1 0 0,1 2 1 0 0,0 0-1 0 0,0 0 0 0 0,1 2 1 0 0,30-8-1 0 0,-38 12 17 0 0,-1 0 0 0 0,1 1 0 0 0,0 0 0 0 0,-1 0 0 0 0,1 1 0 0 0,-1 0 0 0 0,1 0 0 0 0,-1 0 0 0 0,9 4 0 0 0,-13-3 2 0 0,-1-1 1 0 0,0 1-1 0 0,1-1 0 0 0,-1 1 0 0 0,0 0 0 0 0,0 0 0 0 0,0 0 0 0 0,0 0 1 0 0,-1 0-1 0 0,1 0 0 0 0,-1 1 0 0 0,1-1 0 0 0,-1 0 0 0 0,0 1 0 0 0,0-1 0 0 0,0 1 1 0 0,1 5-1 0 0,2 7 305 0 0,5 31 0 0 0,-6-24-235 0 0,2 15 48 0 0,-1 1 1 0 0,-1 53-1 0 0,-12 77 195 0 0,3-65-70 0 0,-22 251 282 0 0,18-285-311 0 0,-21 77-1 0 0,-1-2 35 0 0,-20 80 115 0 0,40-184-360 0 0,-25 103 182 0 0,9-40 106 0 0,21-83-266 0 0,-1 10-2372 0 0,10-37-7652 0 0,1-2 6542 0 0,-1 4-449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5785 0 0,'-1'1'145'0'0,"0"-1"1"0"0,-1 0-1 0 0,1 1 0 0 0,0-1 0 0 0,0 1 0 0 0,0 0 0 0 0,0-1 1 0 0,-1 1-1 0 0,1 0 0 0 0,0 0 0 0 0,0 0 0 0 0,0 0 0 0 0,1 0 1 0 0,-1 0-1 0 0,0 0 0 0 0,0 0 0 0 0,0 0 0 0 0,1 0 0 0 0,-1 0 1 0 0,1 0-1 0 0,-1 1 0 0 0,1-1 0 0 0,-1 0 0 0 0,1 0 0 0 0,0 1 1 0 0,-1-1-1 0 0,1 2 0 0 0,-7 45 2252 0 0,6-37-2196 0 0,-23 120 2029 0 0,0-46-7111 0 0,23-89 52 0 0,2 0 1861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5657 0 0,'0'2'50'0'0,"1"0"1"0"0,-1-1-1 0 0,1 1 0 0 0,0 0 0 0 0,-1 0 0 0 0,1-1 0 0 0,0 1 1 0 0,0-1-1 0 0,0 1 0 0 0,0 0 0 0 0,0-1 0 0 0,0 0 0 0 0,1 1 1 0 0,-1-1-1 0 0,0 0 0 0 0,1 0 0 0 0,1 2 0 0 0,32 19 1691 0 0,-27-17-1530 0 0,33 18 187 0 0,19 11-762 0 0,-55-30-234 0 0,1 1 1 0 0,-1-1-1 0 0,0 1 0 0 0,6 7 0 0 0,-9-9-75 0 0,-1 1-2259 0 0</inkml:trace>
  <inkml:trace contextRef="#ctx0" brushRef="#br0" timeOffset="1">9 250 5849 0 0,'-1'0'12'0'0,"1"0"0"0"0,0-1-1 0 0,0 1 1 0 0,0 0 0 0 0,-1 0 0 0 0,1 0-1 0 0,0 0 1 0 0,0 0 0 0 0,0 0-1 0 0,-1 0 1 0 0,1 0 0 0 0,0 0 0 0 0,0 0-1 0 0,-1 0 1 0 0,1 0 0 0 0,0 0-1 0 0,0 0 1 0 0,0 0 0 0 0,-1 0 0 0 0,1 0-1 0 0,0 0 1 0 0,0 0 0 0 0,0 0-1 0 0,-1 1 1 0 0,1-1 0 0 0,0 0 0 0 0,0 0-1 0 0,0 0 1 0 0,-1 0 0 0 0,1 0 0 0 0,0 1-1 0 0,0-1 1 0 0,0 0 0 0 0,0 0-1 0 0,0 0 1 0 0,-1 0 0 0 0,1 1 0 0 0,0-1-1 0 0,0 0 1 0 0,0 0 0 0 0,0 0-1 0 0,0 1 1 0 0,0-1 0 0 0,0 0 0 0 0,0 0-1 0 0,0 1 1 0 0,0-1 0 0 0,0 0-1 0 0,0 1 14 0 0,1-1 0 0 0,-1 1 0 0 0,0-1-1 0 0,1 0 1 0 0,-1 1 0 0 0,1-1 0 0 0,0 0 0 0 0,-1 0-1 0 0,1 1 1 0 0,-1-1 0 0 0,1 0 0 0 0,-1 0-1 0 0,1 0 1 0 0,-1 0 0 0 0,1 0 0 0 0,0 0-1 0 0,-1 1 1 0 0,1-1 0 0 0,-1-1 0 0 0,1 1-1 0 0,0 0 1 0 0,65-8 2866 0 0,59-3-1666 0 0,-111 11-2001 0 0,-1 0 0 0 0,1 1 0 0 0,0 1 1 0 0,-1 0-1 0 0,0 1 0 0 0,26 8 0 0 0,-27-3-21 0 0,-7-4-2099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5433 0 0,'-3'0'169'0'0,"1"1"1"0"0,-1-1-1 0 0,1 0 0 0 0,0 1 0 0 0,-1 0 0 0 0,1-1 0 0 0,0 1 1 0 0,0 0-1 0 0,0 0 0 0 0,0 0 0 0 0,0 1 0 0 0,0-1 0 0 0,0 0 1 0 0,0 1-1 0 0,0-1 0 0 0,0 1 0 0 0,1 0 0 0 0,-1-1 1 0 0,1 1-1 0 0,-1 0 0 0 0,1 0 0 0 0,0 0 0 0 0,-1 0 0 0 0,1 0 1 0 0,0 1-1 0 0,0-1 0 0 0,1 0 0 0 0,-1 0 0 0 0,0 5 0 0 0,-3 7 365 0 0,2 0 0 0 0,0 1-1 0 0,0 25 1 0 0,1-21-945 0 0,-3 13 267 0 0,3-23-881 0 0,0 0-1 0 0,0 0 0 0 0,1 0 1 0 0,0 14-1 0 0,5-15-1110 0 0,-1-7-784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5633 0 0,'-1'0'160'0'0,"-1"0"-1"0"0,1 0 0 0 0,0 0 0 0 0,-1 1 1 0 0,1-1-1 0 0,0 0 0 0 0,-1 1 1 0 0,1 0-1 0 0,0-1 0 0 0,-1 1 1 0 0,1-1-1 0 0,0 1 0 0 0,0 0 1 0 0,0 0-1 0 0,0 0 0 0 0,0 0 1 0 0,0 0-1 0 0,0 0 0 0 0,0 0 0 0 0,0 0 1 0 0,0 0-1 0 0,0 1 0 0 0,1-1 1 0 0,-1 0-1 0 0,0 0 0 0 0,1 1 1 0 0,-1-1-1 0 0,0 2 0 0 0,-1 6 387 0 0,0-1 0 0 0,0 1 0 0 0,0 14 0 0 0,-2 4-358 0 0,-10 33 620 0 0,-14 51-2328 0 0,29-116-4622 0 0,4-14 5212 0 0,-4 12-1951 0 0</inkml:trace>
  <inkml:trace contextRef="#ctx0" brushRef="#br0" timeOffset="1">54 73 5489 0 0,'7'1'187'0'0,"-1"1"-1"0"0,0 0 1 0 0,0 1-1 0 0,-1-1 0 0 0,1 1 1 0 0,0 0-1 0 0,-1 1 1 0 0,0-1-1 0 0,0 1 1 0 0,9 8-1 0 0,2 1 138 0 0,14 7-106 0 0,-18-13-567 0 0,-1 1 1 0 0,0-1-1 0 0,-1 2 0 0 0,18 18 1 0 0,-27-27 257 0 0,-1 1 0 0 0,1 0 1 0 0,-1 0-1 0 0,0 0 1 0 0,1 0-1 0 0,-1 0 0 0 0,0 0 1 0 0,0 0-1 0 0,1 0 1 0 0,-1 0-1 0 0,0-1 0 0 0,0 1 1 0 0,0 0-1 0 0,0 0 1 0 0,0 0-1 0 0,-1 2 0 0 0,0 0-2779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5601 0 0,'-15'8'213'0'0,"15"-8"-181"0"0,0 0 1 0 0,0 0 0 0 0,0 1 0 0 0,0-1 0 0 0,0 0 0 0 0,0 0-1 0 0,1 0 1 0 0,-1 1 0 0 0,0-1 0 0 0,0 0 0 0 0,0 0 0 0 0,0 0 0 0 0,0 1-1 0 0,0-1 1 0 0,1 0 0 0 0,-1 0 0 0 0,0 0 0 0 0,0 0 0 0 0,0 1-1 0 0,0-1 1 0 0,1 0 0 0 0,-1 0 0 0 0,0 0 0 0 0,0 0 0 0 0,0 0-1 0 0,1 0 1 0 0,-1 0 0 0 0,0 0 0 0 0,0 1 0 0 0,0-1 0 0 0,1 0 0 0 0,-1 0-1 0 0,0 0 1 0 0,0 0 0 0 0,1 0 0 0 0,31 1 2450 0 0,20-7-874 0 0,-3 0-1497 0 0,0 1-1 0 0,63 3 0 0 0,-110 3-199 0 0,26 2-2036 0 0,-27-3 1982 0 0,0 0 0 0 0,0 0 0 0 0,0 0 0 0 0,0 1 0 0 0,-1-1 0 0 0,1 0-1 0 0,0 0 1 0 0,0 1 0 0 0,0-1 0 0 0,0 0 0 0 0,-1 1 0 0 0,1-1 0 0 0,0 1 0 0 0,0-1 0 0 0,-1 1-1 0 0,1-1 1 0 0,0 1 0 0 0,-1 0 0 0 0,1-1 0 0 0,-1 1 0 0 0,1 0 0 0 0,-1 0 0 0 0,1-1-1 0 0,-1 1 1 0 0,1 0 0 0 0,-1 1 0 0 0,0-1-491 0 0</inkml:trace>
  <inkml:trace contextRef="#ctx0" brushRef="#br0" timeOffset="1">287 4 5361 0 0,'-3'3'395'0'0,"0"1"1"0"0,0 0-1 0 0,0 0 0 0 0,1 0 0 0 0,-1 0 0 0 0,1 0 1 0 0,0 1-1 0 0,0-1 0 0 0,0 1 0 0 0,1-1 0 0 0,-2 9 1 0 0,0 3 724 0 0,2 1 0 0 0,-1 18 0 0 0,2-18-708 0 0,-5 30-1 0 0,2-29-979 0 0,0 0 0 0 0,-1 23 0 0 0,4-42 457 0 0,0 1 1 0 0,0 0-1 0 0,0 0 0 0 0,1 0 1 0 0,-1-1-1 0 0,0 1 1 0 0,0 0-1 0 0,0 0 1 0 0,1 0-1 0 0,-1 0 0 0 0,0-1 1 0 0,0 1-1 0 0,0 0 1 0 0,1 0-1 0 0,-1 0 0 0 0,0 0 1 0 0,0 0-1 0 0,1 0 1 0 0,-1 0-1 0 0,0 0 1 0 0,0 0-1 0 0,1 0 0 0 0,-1 0 1 0 0,0 0-1 0 0,0 0 1 0 0,1 0-1 0 0,-1 0 1 0 0,0 0-1 0 0,0 0 0 0 0,1 0 1 0 0,-1 0-1 0 0,0 0 1 0 0,0 0-1 0 0,1 0 1 0 0,-1 0-1 0 0,0 0 0 0 0,0 0 1 0 0,0 1-1 0 0,1-1 1 0 0,-1 0-1 0 0,0 0 1 0 0,0 0-1 0 0,0 0 0 0 0,1 1 1 0 0,-1-1-1 0 0,0 0 1 0 0,0 0-1 0 0,0 0 0 0 0,0 1 1 0 0,0-1-1 0 0,0 0 1 0 0,0 0-1 0 0,1 1 1 0 0,-1-1-1 0 0,0 0 0 0 0,0 0 1 0 0,0 1-1 0 0,0-1 1 0 0,0 0-1 0 0,0 0 1 0 0,0 1-1 0 0,0-1 0 0 0,0 0 1 0 0,0 0-1 0 0,0 1 1 0 0,0-1-1 0 0,0 0 1 0 0,-1 0-1 0 0,1 1 0 0 0,3-5-2843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5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5401 0 0,'0'0'14'0'0,"-1"1"0"0"0,1-1 1 0 0,0 0-1 0 0,0 1 0 0 0,-1-1 0 0 0,1 1 0 0 0,0-1 0 0 0,0 1 0 0 0,-1-1 1 0 0,1 1-1 0 0,0-1 0 0 0,0 1 0 0 0,0-1 0 0 0,0 1 0 0 0,0-1 0 0 0,0 1 1 0 0,0-1-1 0 0,0 1 0 0 0,0-1 0 0 0,0 1 0 0 0,0-1 0 0 0,0 1 0 0 0,0-1 1 0 0,0 1-1 0 0,1-1 0 0 0,-1 1 0 0 0,0-1 0 0 0,0 1 0 0 0,0-1 0 0 0,1 1 1 0 0,-1-1-1 0 0,0 0 0 0 0,1 1 0 0 0,17 3 1671 0 0,-7-2-686 0 0,10-1-810 0 0,0-1 0 0 0,0-1 0 0 0,0 0 0 0 0,0-2 0 0 0,24-5 0 0 0,-19 4-714 0 0,-20 2 32 0 0,13-2-1387 0 0,-19 4 1837 0 0,0 0 1 0 0,0 0-1 0 0,1 0 1 0 0,-1 0-1 0 0,0 0 1 0 0,1 0-1 0 0,-1 0 1 0 0,0 0-1 0 0,1 0 1 0 0,-1 0-1 0 0,0 0 0 0 0,1 0 1 0 0,-1 0-1 0 0,0 0 1 0 0,1 0-1 0 0,-1 0 1 0 0,0 0-1 0 0,1 0 1 0 0,-1 0-1 0 0,0 0 1 0 0,0 0-1 0 0,1 1 0 0 0,-1-1 1 0 0,0 0-1 0 0,0 0 1 0 0,1 0-1 0 0,-1 1 1 0 0,0-1-1 0 0,0 0 1 0 0,1 0-1 0 0,-1 1 1 0 0,0-1-1 0 0,0 0 1 0 0,0 0-1 0 0,1 1 0 0 0,-2 1-719 0 0,-1-1-2018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5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5393 0 0,'-6'0'130'0'0,"1"0"0"0"0,-1 1 0 0 0,1 0 0 0 0,0 1 0 0 0,-1-1-1 0 0,1 1 1 0 0,0 0 0 0 0,0 0 0 0 0,0 1 0 0 0,0-1 0 0 0,1 1 0 0 0,-1 0 0 0 0,1 1 0 0 0,-6 4 0 0 0,7-6 50 0 0,1 1 0 0 0,-1-1 1 0 0,1 1-1 0 0,0-1 0 0 0,-1 1 1 0 0,1 0-1 0 0,0 0 0 0 0,1 0 0 0 0,-1 1 1 0 0,0-1-1 0 0,1 0 0 0 0,0 0 1 0 0,0 1-1 0 0,0-1 0 0 0,0 1 1 0 0,0-1-1 0 0,1 1 0 0 0,0-1 1 0 0,0 1-1 0 0,0 0 0 0 0,0-1 1 0 0,1 8-1 0 0,0-10-145 0 0,-1 1-1 0 0,1 0 0 0 0,0-1 1 0 0,-1 1-1 0 0,1-1 1 0 0,0 1-1 0 0,0-1 0 0 0,0 1 1 0 0,0-1-1 0 0,1 1 1 0 0,-1-1-1 0 0,0 0 1 0 0,1 0-1 0 0,-1 0 0 0 0,0 1 1 0 0,1-2-1 0 0,0 1 1 0 0,-1 0-1 0 0,1 0 0 0 0,-1 0 1 0 0,1-1-1 0 0,0 1 1 0 0,-1-1-1 0 0,1 1 1 0 0,0-1-1 0 0,0 0 0 0 0,0 1 1 0 0,-1-1-1 0 0,4 0 1 0 0,6-1 289 0 0,0 1 1 0 0,0-1 0 0 0,20-5 0 0 0,-11 2-162 0 0,13-1-1032 0 0,-1 1-1799 0 0,37-10 0 0 0,-46 10-418 0 0,-21 4 265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5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 3089 0 0,'0'0'64'0'0,"-1"0"1"0"0,1 0 0 0 0,0 0-1 0 0,0 0 1 0 0,0 0 0 0 0,-1 0-1 0 0,1 0 1 0 0,0 0 0 0 0,0 0-1 0 0,0 0 1 0 0,-1 0 0 0 0,1 0-1 0 0,0 0 1 0 0,0 0 0 0 0,0 0-1 0 0,-1 0 1 0 0,1 1 0 0 0,0-1-1 0 0,0 0 1 0 0,0 0 0 0 0,0 0-1 0 0,0 0 1 0 0,-1 0 0 0 0,1 1-1 0 0,0-1 1 0 0,0 0 0 0 0,0 0-1 0 0,0 0 1 0 0,0 0-1 0 0,0 1 1 0 0,0-1 0 0 0,0 0-1 0 0,0 0 1 0 0,0 0 0 0 0,-1 1-1 0 0,1-1 1 0 0,0 0 0 0 0,0 0-1 0 0,0 0 1 0 0,0 1 0 0 0,0-1-1 0 0,0 0 1 0 0,1 0 0 0 0,-1 0-1 0 0,0 1 1 0 0,0-1 0 0 0,12 3 1592 0 0,17-2 153 0 0,150-28 241 0 0,-140 25-4395 0 0,42 2 1 0 0,-76 1 1768 0 0,1-1 0 0 0,0 1 0 0 0,-1 0 0 0 0,1 1 0 0 0,6 2 0 0 0,-6-2-1942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5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39 5217 0 0,'-9'6'190'0'0,"-1"0"0"0"0,2 0 0 0 0,-1 1 1 0 0,1 0-1 0 0,0 0 0 0 0,0 1 0 0 0,-12 17 0 0 0,17-22 84 0 0,1 0 1 0 0,0 1-1 0 0,0-1 1 0 0,0 1-1 0 0,0-1 0 0 0,1 1 1 0 0,-1 0-1 0 0,1 0 0 0 0,0-1 1 0 0,0 1-1 0 0,0 0 1 0 0,1 0-1 0 0,0 0 0 0 0,-1 0 1 0 0,1 0-1 0 0,1 0 1 0 0,-1 0-1 0 0,0 0 0 0 0,1 0 1 0 0,0 0-1 0 0,0 0 0 0 0,0 0 1 0 0,1-1-1 0 0,2 8 1 0 0,-2-9-196 0 0,-1-1 0 0 0,0 1 0 0 0,1-1 0 0 0,-1 1 1 0 0,1-1-1 0 0,-1 0 0 0 0,1 0 0 0 0,-1 1 1 0 0,1-1-1 0 0,0 0 0 0 0,0 0 0 0 0,0-1 1 0 0,-1 1-1 0 0,1 0 0 0 0,0-1 0 0 0,0 1 0 0 0,0-1 1 0 0,0 1-1 0 0,0-1 0 0 0,0 0 0 0 0,0 0 1 0 0,0 0-1 0 0,0 0 0 0 0,0 0 0 0 0,0-1 1 0 0,0 1-1 0 0,0 0 0 0 0,0-1 0 0 0,3-1 0 0 0,2 0 3 0 0,0 0-1 0 0,0-1 1 0 0,-1 0-1 0 0,1-1 1 0 0,-1 1-1 0 0,11-9 1 0 0,-9 6-67 0 0,-1 0-1 0 0,0 0 1 0 0,0-1 0 0 0,0 0-1 0 0,-1-1 1 0 0,0 0 0 0 0,-1 1-1 0 0,0-2 1 0 0,5-10 0 0 0,-8 17-30 0 0,-1-1 0 0 0,0 0 1 0 0,0-1-1 0 0,-1 1 1 0 0,1 0-1 0 0,-1 0 0 0 0,1 0 1 0 0,-1 0-1 0 0,0 0 1 0 0,0-1-1 0 0,-1 1 1 0 0,1 0-1 0 0,-1 0 0 0 0,1 0 1 0 0,-1 0-1 0 0,0 0 1 0 0,0 0-1 0 0,0 0 0 0 0,-1 0 1 0 0,1 0-1 0 0,-1 0 1 0 0,1 1-1 0 0,-1-1 0 0 0,0 1 1 0 0,0-1-1 0 0,0 1 1 0 0,-1 0-1 0 0,1-1 1 0 0,0 1-1 0 0,-1 0 0 0 0,-2-1 1 0 0,0-1-419 0 0,0 1 0 0 0,0 0 1 0 0,0 0-1 0 0,-1 0 0 0 0,-9-3 0 0 0,12 5-348 0 0,1 1-1 0 0,-1-1 0 0 0,1 1 0 0 0,0-1 1 0 0,-1 1-1 0 0,1 0 0 0 0,-1 0 0 0 0,1 0 1 0 0,-1 0-1 0 0,-2 1 0 0 0,2 0-2359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5537 0 0,'-2'0'119'0'0,"1"0"0"0"0,0 1 1 0 0,-1-1-1 0 0,1 1 0 0 0,0-1 0 0 0,0 1 0 0 0,-1 0 0 0 0,1-1 0 0 0,0 1 0 0 0,0 0 1 0 0,0 0-1 0 0,0 0 0 0 0,0 0 0 0 0,0 0 0 0 0,0 0 0 0 0,0 0 0 0 0,0 0 0 0 0,1 0 1 0 0,-1 0-1 0 0,0 1 0 0 0,1-1 0 0 0,-1 0 0 0 0,1 0 0 0 0,-1 1 0 0 0,1-1 0 0 0,0 0 1 0 0,-1 1-1 0 0,1 1 0 0 0,-6 46 3176 0 0,6-44-3105 0 0,-3 22 741 0 0,-1-1-1 0 0,-8 27 0 0 0,5-25-1183 0 0,-4 36 0 0 0,10-59 597 0 0,2 6-4049 0 0,0-6-429 0 0,3-12 1781 0 0,-2 2-593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959 1 6113 0 0,'-4'2'30'0'0,"1"1"-1"0"0,-1-1 0 0 0,1 1 0 0 0,0 0 1 0 0,0 0-1 0 0,0 0 0 0 0,1 1 1 0 0,-1-1-1 0 0,1 1 0 0 0,-2 3 0 0 0,1-3-14 0 0,1 0 0 0 0,-1 0 0 0 0,0 0-1 0 0,0 0 1 0 0,0-1 0 0 0,-1 1 0 0 0,-3 2-1 0 0,1 0 221 0 0,0 0 1 0 0,0 0-1 0 0,1 0 0 0 0,-1 1 0 0 0,-7 13 0 0 0,3-4 125 0 0,-301 421 5139 0 0,187-249-4018 0 0,20-29-508 0 0,-12 27-146 0 0,95-147-690 0 0,2 2 0 0 0,-26 81-1 0 0,30-65-89 0 0,6-22-3 0 0,-1-1 0 0 0,-25 56 0 0 0,21-69 171 0 0,4-12-1373 0 0,1-7-3788 0 0,7-7 986 0 0,4-7 2283 0 0,-1 9 779 0 0,1-4-2291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5521 0 0,'0'-1'38'0'0,"0"1"0"0"0,0 0 0 0 0,0 0 0 0 0,0 0 0 0 0,0 0 0 0 0,0 0 0 0 0,0 0-1 0 0,0-1 1 0 0,1 1 0 0 0,-1 0 0 0 0,0 0 0 0 0,0 0 0 0 0,0 0 0 0 0,0 0 0 0 0,0 0 0 0 0,0 0 0 0 0,0-1 0 0 0,0 1-1 0 0,0 0 1 0 0,0 0 0 0 0,0 0 0 0 0,0 0 0 0 0,1 0 0 0 0,-1 0 0 0 0,0 0 0 0 0,0 0 0 0 0,0 0 0 0 0,0 0 0 0 0,0 0-1 0 0,0-1 1 0 0,0 1 0 0 0,1 0 0 0 0,-1 0 0 0 0,0 0 0 0 0,0 0 0 0 0,0 0 0 0 0,0 0 0 0 0,0 0 0 0 0,0 0 0 0 0,1 0-1 0 0,-1 0 1 0 0,0 0 0 0 0,0 0 0 0 0,0 0 0 0 0,0 0 0 0 0,0 1 0 0 0,0-1 0 0 0,1 0 0 0 0,-1 0 0 0 0,0 0 0 0 0,0 0-1 0 0,11 6 1204 0 0,17 17-120 0 0,-22-18-912 0 0,115 84-925 0 0,-113-82-123 0 0,-6-6 626 0 0,1 0 0 0 0,-1 0 0 0 0,0 1 0 0 0,0-1 1 0 0,-1 1-1 0 0,1-1 0 0 0,0 1 0 0 0,0 0 0 0 0,-1 0 0 0 0,1 0 0 0 0,-1 0 0 0 0,1 0 1 0 0,-1 0-1 0 0,0 0 0 0 0,0 0 0 0 0,1 4 0 0 0,-2-3-2700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15 5585 0 0,'-1'0'6'0'0,"1"0"0"0"0,0-1-1 0 0,-1 1 1 0 0,1 0 0 0 0,0 0 0 0 0,-1 0-1 0 0,1 0 1 0 0,0 0 0 0 0,-1 0 0 0 0,1 0-1 0 0,-1 0 1 0 0,1 0 0 0 0,0 0 0 0 0,-1 0-1 0 0,1 1 1 0 0,0-1 0 0 0,-1 0 0 0 0,1 0-1 0 0,0 0 1 0 0,-1 0 0 0 0,1 1 0 0 0,0-1-1 0 0,-1 0 1 0 0,1 0 0 0 0,0 0 0 0 0,0 1-1 0 0,-1-1 1 0 0,1 0 0 0 0,0 1 0 0 0,0-1-1 0 0,0 0 1 0 0,-1 0 0 0 0,1 1 0 0 0,0-1-1 0 0,0 1 1 0 0,0 0 39 0 0,0-1 1 0 0,1 1-1 0 0,-1-1 0 0 0,0 1 1 0 0,1-1-1 0 0,-1 0 0 0 0,0 1 1 0 0,1-1-1 0 0,-1 1 0 0 0,1-1 1 0 0,-1 0-1 0 0,1 1 0 0 0,-1-1 1 0 0,1 0-1 0 0,-1 1 0 0 0,1-1 1 0 0,-1 0-1 0 0,1 0 0 0 0,-1 0 1 0 0,1 1-1 0 0,1-1 0 0 0,16 3 565 0 0,1-1-1 0 0,-1-1 0 0 0,1-1 0 0 0,-1 0 1 0 0,1-2-1 0 0,-1 0 0 0 0,20-5 1 0 0,26-1 155 0 0,-37 5-721 0 0,12-1-1197 0 0,72 1 1 0 0,-72 7-4052 0 0,-36-3 2216 0 0</inkml:trace>
  <inkml:trace contextRef="#ctx0" brushRef="#br0" timeOffset="1">332 0 5657 0 0,'-2'0'209'0'0,"-1"0"-1"0"0,1 0 0 0 0,-1 0 1 0 0,1 0-1 0 0,-1 1 0 0 0,1-1 1 0 0,-1 1-1 0 0,1-1 1 0 0,0 1-1 0 0,-1 0 0 0 0,1 0 1 0 0,0 0-1 0 0,0 0 0 0 0,-1 0 1 0 0,1 1-1 0 0,0-1 1 0 0,0 1-1 0 0,0-1 0 0 0,1 1 1 0 0,-1 0-1 0 0,0 0 1 0 0,0-1-1 0 0,1 1 0 0 0,0 0 1 0 0,-1 1-1 0 0,1-1 0 0 0,0 0 1 0 0,0 0-1 0 0,0 1 1 0 0,0-1-1 0 0,0 0 0 0 0,1 1 1 0 0,-1-1-1 0 0,1 1 0 0 0,-1-1 1 0 0,1 3-1 0 0,0 11 676 0 0,0-1 0 0 0,1 0-1 0 0,0 0 1 0 0,8 29 0 0 0,-3-10-1124 0 0,1 1 417 0 0,0-4-1133 0 0,-5-12-3886 0 0,-2-18 4706 0 0,0-1 0 0 0,0 0 0 0 0,0 0 0 0 0,1 0 0 0 0,-1 0 0 0 0,0 0 0 0 0,0 0 0 0 0,0 0 0 0 0,0 0 0 0 0,0 0 0 0 0,1 0 0 0 0,-1 0 0 0 0,0 0-1 0 0,0 0 1 0 0,0 1 0 0 0,0-1 0 0 0,1 0 0 0 0,-1 0 0 0 0,0 0 0 0 0,0-1 0 0 0,0 1 0 0 0,0 0 0 0 0,1 0 0 0 0,-1 0 0 0 0,0 0 0 0 0,0 0 0 0 0,0 0 0 0 0,0 0 0 0 0,0 0 0 0 0,1 0 0 0 0,-1 0-1 0 0,0 0 1 0 0,0 0 0 0 0,0 0 0 0 0,0-1 0 0 0,0 1 0 0 0,0 0 0 0 0,1 0 0 0 0,-1 0 0 0 0,0 0 0 0 0,0 0 0 0 0,0 0 0 0 0,0-1 0 0 0,0 1 0 0 0,0 0 0 0 0,0 0 0 0 0,0-1 0 0 0,1 1-301 0 0,2-2-2601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15 5353 0 0,'4'-10'591'0'0,"-2"6"2644"0"0,-2 7-2956 0 0,0 0-1 0 0,-1 0 1 0 0,1 1-1 0 0,-1-1 1 0 0,0 0 0 0 0,0 0-1 0 0,-2 5 1 0 0,0-2-605 0 0,0 0 0 0 0,-1 0 0 0 0,0 0 1 0 0,0-1-1 0 0,-9 9 0 0 0,1-2-658 0 0,-1-1 1 0 0,0-1-1 0 0,-16 10 1 0 0,24-16 960 0 0,-1-1 34 0 0,1 1-1 0 0,0-1 1 0 0,-1 0 0 0 0,1 0-1 0 0,-1 0 1 0 0,0-1 0 0 0,0 0-1 0 0,-9 2 1 0 0,43-14 176 0 0,-19 9 33 0 0,1 1 0 0 0,0 0 0 0 0,0 1 0 0 0,0 0 0 0 0,-1 0 0 0 0,1 1 0 0 0,15 5 0 0 0,-22-7-133 0 0,-1 1-1 0 0,0 0 1 0 0,0 0 0 0 0,0 0 0 0 0,0 0 0 0 0,0 0-1 0 0,0 0 1 0 0,-1 1 0 0 0,1-1 0 0 0,0 1 0 0 0,0-1-1 0 0,-1 1 1 0 0,1 0 0 0 0,-1-1 0 0 0,0 1-1 0 0,0 0 1 0 0,1 0 0 0 0,-1 0 0 0 0,0 0 0 0 0,0 0-1 0 0,-1 0 1 0 0,1 0 0 0 0,0 1 0 0 0,-1-1 0 0 0,1 0-1 0 0,-1 0 1 0 0,0 0 0 0 0,0 1 0 0 0,0-1-1 0 0,0 0 1 0 0,0 0 0 0 0,0 1 0 0 0,-1-1 0 0 0,1 0-1 0 0,-1 0 1 0 0,1 0 0 0 0,-1 1 0 0 0,0-1 0 0 0,-1 2-1 0 0,1-1 285 0 0,0 0 0 0 0,0 0-1 0 0,0 1 1 0 0,0-1-1 0 0,1 0 1 0 0,-1 0-1 0 0,1 1 1 0 0,0-1 0 0 0,0 4-1 0 0,0-6-302 0 0,0-1-1 0 0,0 0 1 0 0,0 1 0 0 0,0-1-1 0 0,0 0 1 0 0,1 1-1 0 0,-1-1 1 0 0,0 0-1 0 0,0 1 1 0 0,0-1 0 0 0,0 0-1 0 0,1 1 1 0 0,-1-1-1 0 0,0 0 1 0 0,0 0-1 0 0,1 1 1 0 0,-1-1 0 0 0,0 0-1 0 0,0 0 1 0 0,1 1-1 0 0,-1-1 1 0 0,0 0 0 0 0,1 0-1 0 0,-1 0 1 0 0,0 0-1 0 0,1 0 1 0 0,-1 1-1 0 0,0-1 1 0 0,1 0 0 0 0,-1 0-1 0 0,2 0-15 0 0,-1-1 0 0 0,1 1 0 0 0,-1 0 0 0 0,0-1-1 0 0,1 1 1 0 0,-1-1 0 0 0,0 1 0 0 0,0-1 0 0 0,1 1 0 0 0,-1-1-1 0 0,0 0 1 0 0,2-1 0 0 0,1-1-28 0 0,0 0 0 0 0,0-1 0 0 0,-1 1 0 0 0,1-1 0 0 0,-1 0 0 0 0,0 0 0 0 0,0 0 0 0 0,0 0 0 0 0,0-1 0 0 0,-1 1 0 0 0,1-1 0 0 0,2-9 0 0 0,-4 11-37 0 0,0 0 0 0 0,-1 0 0 0 0,1 0 1 0 0,-1-1-1 0 0,0 1 0 0 0,0 0 1 0 0,0 0-1 0 0,0-1 0 0 0,0 1 1 0 0,-1 0-1 0 0,1 0 0 0 0,-1-1 0 0 0,0 1 1 0 0,0 0-1 0 0,0 0 0 0 0,0 0 1 0 0,-1 0-1 0 0,1 0 0 0 0,-1 1 0 0 0,0-1 1 0 0,-3-3-1 0 0,3 4-112 0 0,0 0 0 0 0,0 0-1 0 0,0 0 1 0 0,0 1 0 0 0,0-1 0 0 0,0 1-1 0 0,0 0 1 0 0,0-1 0 0 0,-1 1-1 0 0,1 0 1 0 0,-1 0 0 0 0,-4-1 0 0 0,6 2-143 0 0,1 0 1 0 0,-1 0 0 0 0,0 0 0 0 0,0 0-1 0 0,0 0 1 0 0,0 0 0 0 0,0 0 0 0 0,0 0-1 0 0,1 0 1 0 0,-1 0 0 0 0,0 1 0 0 0,0-1-1 0 0,0 0 1 0 0,0 0 0 0 0,1 1 0 0 0,-1-1-1 0 0,0 1 1 0 0,0-1 0 0 0,0 1 0 0 0,1-1-1 0 0,-1 1 1 0 0,0-1 0 0 0,1 1 0 0 0,-1-1-1 0 0,1 1 1 0 0,-1 0 0 0 0,1 0 0 0 0,-1-1-1 0 0,1 1 1 0 0,-1 0 0 0 0,1 0-1 0 0,-1-1 1 0 0,1 1 0 0 0,0 0 0 0 0,0 0-1 0 0,-1 0 1 0 0,1 0 0 0 0,0-1 0 0 0,0 2-1 0 0,-1 3-2025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5649 0 0,'-1'1'79'0'0,"1"-1"0"0"0,0 1-1 0 0,-1 0 1 0 0,1 0 0 0 0,0-1-1 0 0,0 1 1 0 0,-1 0 0 0 0,1 0-1 0 0,0 0 1 0 0,0-1 0 0 0,0 1-1 0 0,0 0 1 0 0,0 0 0 0 0,0 0-1 0 0,0 0 1 0 0,0-1 0 0 0,0 1 0 0 0,1 0-1 0 0,-1 0 1 0 0,0 0 0 0 0,1-1-1 0 0,-1 1 1 0 0,0 0 0 0 0,1 0-1 0 0,0 0 1 0 0,14 24 1126 0 0,-8-15-879 0 0,-6-8-316 0 0,0 0 1 0 0,0 1-1 0 0,0-1 0 0 0,0 0 1 0 0,0 1-1 0 0,-1-1 0 0 0,1 1 1 0 0,-1-1-1 0 0,1 1 1 0 0,-1-1-1 0 0,0 1 0 0 0,0-1 1 0 0,0 1-1 0 0,0-1 0 0 0,-1 1 1 0 0,1-1-1 0 0,-1 1 0 0 0,-1 4 1 0 0,0-3-13 0 0,0 0 0 0 0,0 0 0 0 0,0 0 1 0 0,-1-1-1 0 0,0 1 0 0 0,0-1 0 0 0,0 1 0 0 0,0-1 1 0 0,0 0-1 0 0,-4 3 0 0 0,-2 0 106 0 0,1 0 1 0 0,-1-1-1 0 0,0 0 0 0 0,0-1 1 0 0,-1 1-1 0 0,1-2 0 0 0,-1 1 1 0 0,-17 2-1 0 0,22-5 412 0 0,0 0-1 0 0,0 0 1 0 0,-1-1-1 0 0,1 0 0 0 0,0 0 1 0 0,0 0-1 0 0,0 0 1 0 0,-1-1-1 0 0,1 0 1 0 0,0 0-1 0 0,-6-3 1 0 0,10 4-210 0 0,4-1-203 0 0,0 0 0 0 0,-1-1 0 0 0,1 2 0 0 0,0-1 0 0 0,0 0 0 0 0,6 0 0 0 0,-8 1-97 0 0,53-6-5544 0 0,104 1 0 0 0,-112 6 4003 0 0,-34-1-1487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17 4273 0 0,'-20'-15'4094'0'0,"20"14"-4030"0"0,-1 1 0 0 0,1 0 0 0 0,0 0 0 0 0,0 0 0 0 0,0 0 0 0 0,-1 0 0 0 0,1 0 0 0 0,0 0 1 0 0,0 0-1 0 0,0 0 0 0 0,-1 0 0 0 0,1 0 0 0 0,0 0 0 0 0,0 0 0 0 0,-1 0 0 0 0,1 0 0 0 0,0 0 0 0 0,0 0 0 0 0,0 0 0 0 0,-1 0 0 0 0,1 0 0 0 0,0 1 0 0 0,0-1 0 0 0,0 0 0 0 0,-1 0 0 0 0,1 0 0 0 0,0 0 0 0 0,0 0 0 0 0,0 0 0 0 0,0 1 0 0 0,0-1 1 0 0,-1 0-1 0 0,1 0 0 0 0,0 15 1474 0 0,33 240 1081 0 0,-33-245-2787 0 0,2 39-531 0 0,-5-19-3450 0 0,3-30 4052 0 0,0 0-1 0 0,0 0 0 0 0,0-1 1 0 0,0 1-1 0 0,0 0 1 0 0,-1 0-1 0 0,1 0 1 0 0,0 0-1 0 0,0-1 0 0 0,0 1 1 0 0,0 0-1 0 0,0 0 1 0 0,0 0-1 0 0,-1 0 1 0 0,1 0-1 0 0,0 0 0 0 0,0-1 1 0 0,0 1-1 0 0,0 0 1 0 0,0 0-1 0 0,-1 0 1 0 0,1 0-1 0 0,0 0 1 0 0,0 0-1 0 0,0 0 0 0 0,0 0 1 0 0,-1 0-1 0 0,1 0 1 0 0,0 0-1 0 0,0 0 1 0 0,0 0-1 0 0,-1 0 0 0 0,1 0 1 0 0,0 0-1 0 0,0 0 1 0 0,0 0-1 0 0,0 0 1 0 0,-1 0-1 0 0,1 0 1 0 0,0 0-1 0 0,0 0 0 0 0,0 0 1 0 0,0 0-1 0 0,-1 1 1 0 0,1-1-1 0 0,0 0 1 0 0,0 0-1 0 0,0 0 0 0 0,0 0 1 0 0,-1 1-1 0 0,1-6-2748 0 0</inkml:trace>
  <inkml:trace contextRef="#ctx0" brushRef="#br0" timeOffset="1">37 144 3689 0 0,'24'-3'1926'0'0,"-21"3"-1922"0"0,0-1-1 0 0,0 0 0 0 0,0 1 1 0 0,-1 0-1 0 0,1 0 0 0 0,0 0 1 0 0,0 0-1 0 0,0 0 0 0 0,0 1 1 0 0,0-1-1 0 0,0 1 0 0 0,3 1 1 0 0,-4-2-41 0 0,-1 1 0 0 0,1-1 0 0 0,0 1 1 0 0,-1 0-1 0 0,1 0 0 0 0,0 0 1 0 0,-1 0-1 0 0,1 0 0 0 0,-1 0 1 0 0,1 0-1 0 0,-1 0 0 0 0,0 1 0 0 0,0-1 1 0 0,1 0-1 0 0,-1 1 0 0 0,0-1 1 0 0,0 1-1 0 0,0 0 0 0 0,-1-1 0 0 0,1 1 1 0 0,0 0-1 0 0,0 2 0 0 0,1 2-2849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3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14 7442 0 0,'-14'1'1345'0'0,"1"0"1221"0"0,24-4-388 0 0,-1 1-1519 0 0,4-1-30 0 0,1 0 0 0 0,0 1 0 0 0,27 0 0 0 0,-39 2-565 0 0,0 0 1 0 0,1 0-1 0 0,-1 1 0 0 0,0-1 1 0 0,0 1-1 0 0,1 0 1 0 0,-1 0-1 0 0,0 0 1 0 0,0 0-1 0 0,0 0 0 0 0,0 1 1 0 0,0-1-1 0 0,0 1 1 0 0,-1 0-1 0 0,1 0 1 0 0,0 0-1 0 0,-1 0 0 0 0,1 1 1 0 0,-1-1-1 0 0,0 0 1 0 0,0 1-1 0 0,0 0 0 0 0,2 3 1 0 0,-2-3-32 0 0,-1 0 0 0 0,0 0 0 0 0,0-1 0 0 0,-1 1-1 0 0,1 0 1 0 0,0 0 0 0 0,-1 0 0 0 0,0 0 0 0 0,0 0 0 0 0,0 0 0 0 0,0 0 0 0 0,0-1 0 0 0,0 1 0 0 0,-2 4 0 0 0,0 2-5 0 0,-1-1 0 0 0,0 1 1 0 0,-6 9-1 0 0,-7 23-4193 0 0,12-36-1611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 5617 0 0,'-7'-1'-368'0'0,"6"1"697"0"0,0 0 0 0 0,-1-1-1 0 0,1 1 1 0 0,-1 0 0 0 0,1 0 0 0 0,-1 0-1 0 0,1 0 1 0 0,-1 0 0 0 0,1 0-1 0 0,-1 0 1 0 0,-2 1 0 0 0,4-1-97 0 0,-1 1 1 0 0,1 0 0 0 0,-1 0-1 0 0,1-1 1 0 0,-1 1 0 0 0,1 0-1 0 0,-1 0 1 0 0,1 0 0 0 0,0-1-1 0 0,0 1 1 0 0,-1 0-1 0 0,1 0 1 0 0,0 0 0 0 0,0 0-1 0 0,0 0 1 0 0,0 0 0 0 0,0 0-1 0 0,0-1 1 0 0,0 1 0 0 0,0 0-1 0 0,1 0 1 0 0,-1 1-1 0 0,7 99 4029 0 0,-1-8-4177 0 0,-4-69-2352 0 0,-2-16-1452 0 0,0 0-3913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 5417 0 0,'1'-1'167'0'0,"0"-1"-1"0"0,0 1 1 0 0,0 0-1 0 0,0 0 1 0 0,1 0-1 0 0,-1 1 0 0 0,0-1 1 0 0,1 0-1 0 0,-1 0 1 0 0,0 1-1 0 0,1-1 1 0 0,-1 1-1 0 0,1-1 1 0 0,-1 1-1 0 0,1-1 1 0 0,-1 1-1 0 0,1 0 1 0 0,0 0-1 0 0,-1 0 1 0 0,1 0-1 0 0,2 0 0 0 0,-2 1 47 0 0,0 0-1 0 0,0 0 1 0 0,0 0-1 0 0,1 0 1 0 0,-1 0-1 0 0,0 0 1 0 0,0 0-1 0 0,-1 1 1 0 0,1-1-1 0 0,0 1 1 0 0,0-1-1 0 0,-1 1 0 0 0,2 2 1 0 0,1 0 52 0 0,-1 0 0 0 0,0 1 0 0 0,0-1-1 0 0,-1 1 1 0 0,1 0 0 0 0,-1 0 0 0 0,0 0 0 0 0,-1 0 0 0 0,1 0 0 0 0,-1 0 0 0 0,1 11 0 0 0,-2-9-205 0 0,-1 0 1 0 0,0 1 0 0 0,0-1 0 0 0,-1 0-1 0 0,0 0 1 0 0,0 0 0 0 0,0 0 0 0 0,-1 0 0 0 0,0 0-1 0 0,-1-1 1 0 0,0 0 0 0 0,0 1 0 0 0,0-1-1 0 0,0-1 1 0 0,-1 1 0 0 0,0-1 0 0 0,0 1 0 0 0,-1-1-1 0 0,1-1 1 0 0,-1 1 0 0 0,0-1 0 0 0,0 0-1 0 0,-1-1 1 0 0,1 1 0 0 0,-1-1 0 0 0,0 0 0 0 0,-11 3-1 0 0,10-4-366 0 0,-17 6-83 0 0,24-8 179 0 0,0 0 0 0 0,1 0 0 0 0,-1 0 0 0 0,0 1 0 0 0,1-1 0 0 0,-1 0-1 0 0,0 0 1 0 0,0 0 0 0 0,1 0 0 0 0,-1 0 0 0 0,0-1 0 0 0,0 1 0 0 0,1 0-1 0 0,-1 0 1 0 0,0 0 0 0 0,1-1 0 0 0,-1 1 0 0 0,0 0 0 0 0,1-1 0 0 0,-1 1 0 0 0,0 0-1 0 0,1-1 1 0 0,-1 1 0 0 0,1-1 0 0 0,-1 1 0 0 0,1-1 0 0 0,-1 0 0 0 0,1 0-82 0 0,0 0 1 0 0,0 1-1 0 0,1-1 1 0 0,-1 0-1 0 0,1 1 1 0 0,-1-1-1 0 0,1 0 1 0 0,-1 1-1 0 0,1-1 1 0 0,-1 0-1 0 0,1 1 1 0 0,-1-1-1 0 0,1 1 1 0 0,0-1-1 0 0,-1 1 1 0 0,1 0 0 0 0,1-1-1 0 0,5-3-2857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5737 0 0,'-1'1'494'0'0,"0"1"0"0"0,1-1 0 0 0,-1 1 1 0 0,1 0-1 0 0,-1-1 0 0 0,1 1 0 0 0,0 0 0 0 0,-1-1 0 0 0,1 1 0 0 0,0 0 0 0 0,0-1 0 0 0,0 1 0 0 0,1 3 0 0 0,4 29 1906 0 0,-3-23-2065 0 0,4 55-313 0 0,-5-21-4968 0 0,3-11-601 0 0,-4-28 2525 0 0</inkml:trace>
  <inkml:trace contextRef="#ctx0" brushRef="#br0" timeOffset="1">84 230 5553 0 0,'0'0'71'0'0,"-1"0"0"0"0,1 0 0 0 0,0 0 0 0 0,-1 0-1 0 0,1 0 1 0 0,0 0 0 0 0,-1 0 0 0 0,1 0 0 0 0,0 0-1 0 0,-1 0 1 0 0,1 0 0 0 0,0 0 0 0 0,0 0 0 0 0,-1 0 0 0 0,1 0-1 0 0,0 1 1 0 0,-1-1 0 0 0,1 0 0 0 0,0 0 0 0 0,0 0 0 0 0,-1 0-1 0 0,1 1 1 0 0,0-1 0 0 0,0 0 0 0 0,-1 0 0 0 0,1 0 0 0 0,0 1-1 0 0,0-1 1 0 0,0 0 0 0 0,-1 0 0 0 0,1 1 0 0 0,0-1 0 0 0,0 0-1 0 0,0 1 1 0 0,0-1 0 0 0,0 0 0 0 0,0 1 0 0 0,-1-1 0 0 0,1 0-1 0 0,0 1 1 0 0,-5 20 493 0 0,1-2-740 0 0,-3-7-511 0 0,0-1 1 0 0,-1 1-1 0 0,0-1 1 0 0,-1-1 0 0 0,-11 12-1 0 0,14-15-2151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4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5129 0 0,'2'-2'60'0'0,"-1"0"0"0"0,1-1 0 0 0,0 1-1 0 0,0 0 1 0 0,0 0 0 0 0,1 0 0 0 0,-1 1 0 0 0,0-1 0 0 0,1 0-1 0 0,-1 1 1 0 0,1-1 0 0 0,-1 1 0 0 0,5-1 0 0 0,0-2 362 0 0,0 0 82 0 0,8-5 511 0 0,30-13 0 0 0,-42 21-995 0 0,0-1-1 0 0,0 1 1 0 0,1 0-1 0 0,-1 0 1 0 0,0 1-1 0 0,1-1 1 0 0,-1 1-1 0 0,1-1 1 0 0,-1 1 0 0 0,1 0-1 0 0,-1 1 1 0 0,0-1-1 0 0,1 0 1 0 0,-1 1-1 0 0,0 0 1 0 0,5 1-1 0 0,-7-1-22 0 0,0-1 0 0 0,0 1 0 0 0,0 0 0 0 0,-1-1 0 0 0,1 1 0 0 0,0 0 1 0 0,-1-1-1 0 0,1 1 0 0 0,-1 0 0 0 0,1 0 0 0 0,-1-1 0 0 0,1 1 0 0 0,-1 0 0 0 0,0 0 0 0 0,1 0 0 0 0,-1 0 0 0 0,0 0 0 0 0,1 0 0 0 0,-1 0 0 0 0,0 0 0 0 0,0 0 0 0 0,0-1 0 0 0,0 1 0 0 0,0 0 0 0 0,0 0 0 0 0,0 0 0 0 0,0 0 0 0 0,-1 0 0 0 0,1 0 0 0 0,0 0 0 0 0,-1 0 0 0 0,1 0 0 0 0,0 0 0 0 0,-1-1 0 0 0,1 1 0 0 0,-1 1 0 0 0,-23 35 40 0 0,18-29-21 0 0,-97 135 3615 0 0,82-123-1801 0 0,21-20-1813 0 0,0 0-1 0 0,0 0 1 0 0,0 0 0 0 0,0-1-1 0 0,0 1 1 0 0,0 0 0 0 0,0 0-1 0 0,0 0 1 0 0,0 0 0 0 0,0 0-1 0 0,0 0 1 0 0,0 0-1 0 0,0 0 1 0 0,0 0 0 0 0,0 0-1 0 0,0 0 1 0 0,0 0 0 0 0,0 0-1 0 0,0 0 1 0 0,0 0 0 0 0,0 0-1 0 0,0-1 1 0 0,0 1 0 0 0,0 0-1 0 0,0 0 1 0 0,0 0-1 0 0,0 0 1 0 0,0 0 0 0 0,0 0-1 0 0,0 0 1 0 0,-1 0 0 0 0,1 0-1 0 0,0 0 1 0 0,0 0 0 0 0,0 0-1 0 0,0 0 1 0 0,0 0 0 0 0,0 0-1 0 0,0 0 1 0 0,0 0 0 0 0,0 0-1 0 0,0 0 1 0 0,0 0-1 0 0,0 0 1 0 0,0 0 0 0 0,-1 0-1 0 0,1 0 1 0 0,0 0 0 0 0,0 0-1 0 0,0 0 1 0 0,0 0 0 0 0,0 0-1 0 0,0 0 1 0 0,0 0 0 0 0,0 0-1 0 0,0 1 1 0 0,0-1-1 0 0,0 0 1 0 0,0 0 0 0 0,0 0-1 0 0,9-14 68 0 0,6-3-131 0 0,29-26-1 0 0,-39 38 103 0 0,0 1 1 0 0,0 1-1 0 0,0-1 1 0 0,0 1-1 0 0,1 0 0 0 0,0 0 1 0 0,-1 0-1 0 0,1 1 0 0 0,0 0 1 0 0,0 0-1 0 0,8-1 0 0 0,-10 3 76 0 0,-1 0 0 0 0,0 0 0 0 0,0 1 0 0 0,0 0 0 0 0,0-1-1 0 0,0 1 1 0 0,0 0 0 0 0,0 0 0 0 0,0 1 0 0 0,-1-1 0 0 0,1 1-1 0 0,0-1 1 0 0,-1 1 0 0 0,1 0 0 0 0,-1 0 0 0 0,1 0 0 0 0,-1 0-1 0 0,0 0 1 0 0,3 4 0 0 0,4 6-54 0 0,0 0 1 0 0,12 20-1 0 0,-14-19-776 0 0,-6-10-170 0 0,0 0 1 0 0,1 0 0 0 0,-1-1-1 0 0,1 1 1 0 0,-1 0-1 0 0,1-1 1 0 0,0 0-1 0 0,0 1 1 0 0,0-1 0 0 0,0 0-1 0 0,0 0 1 0 0,0 0-1 0 0,1 0 1 0 0,4 2-1 0 0,-1-2-2749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724 1 5937 0 0,'-5'6'165'0'0,"1"0"1"0"0,0 1-1 0 0,0 0 0 0 0,1-1 0 0 0,0 1 0 0 0,0 1 0 0 0,1-1 0 0 0,-3 11 1 0 0,-1 5 553 0 0,-149 411 3915 0 0,131-371-4377 0 0,-222 596 2106 0 0,142-382-1838 0 0,42-117-1 0 0,51-135-316 0 0,-23 39 0 0 0,20-39-189 0 0,-13 32 0 0 0,23-50 470 0 0,1-1-4722 0 0,10-15-3370 0 0,-3 5 4354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 5409 0 0,'-1'-1'279'0'0,"-1"0"0"0"0,1 1 0 0 0,-1-1 0 0 0,1 0 0 0 0,-1 1 0 0 0,1-1 0 0 0,-1 0 0 0 0,0 1 0 0 0,1 0 0 0 0,-1-1 0 0 0,0 1 0 0 0,1 0 0 0 0,-1 0 0 0 0,0 0 0 0 0,-3 0 0 0 0,4 1-32 0 0,0 0-1 0 0,0 0 0 0 0,0 0 0 0 0,0 0 1 0 0,0 1-1 0 0,0-1 0 0 0,0 0 0 0 0,1 0 0 0 0,-1 0 1 0 0,0 1-1 0 0,1-1 0 0 0,-1 1 0 0 0,1-1 1 0 0,-1 0-1 0 0,1 1 0 0 0,0-1 0 0 0,-1 1 0 0 0,1-1 1 0 0,0 3-1 0 0,-2 8 310 0 0,1 0-1 0 0,0 0 1 0 0,1 1 0 0 0,0-1 0 0 0,3 14 0 0 0,-2-18-410 0 0,0-1 1 0 0,1 1-1 0 0,0 0 1 0 0,0-1-1 0 0,1 0 1 0 0,0 1-1 0 0,0-1 1 0 0,1 0-1 0 0,5 7 1 0 0,-9-12-134 0 0,1-1 1 0 0,0 0 0 0 0,-1 0-1 0 0,1 0 1 0 0,0 0 0 0 0,0 0 0 0 0,0 0-1 0 0,0 0 1 0 0,-1-1 0 0 0,1 1 0 0 0,0 0-1 0 0,1 0 1 0 0,-1-1 0 0 0,0 1-1 0 0,0 0 1 0 0,0-1 0 0 0,0 1 0 0 0,0-1-1 0 0,1 0 1 0 0,-1 1 0 0 0,0-1 0 0 0,0 0-1 0 0,1 0 1 0 0,-1 0 0 0 0,0 0 0 0 0,0 0-1 0 0,1 0 1 0 0,-1 0 0 0 0,0 0-1 0 0,0 0 1 0 0,1 0 0 0 0,-1-1 0 0 0,0 1-1 0 0,0-1 1 0 0,0 1 0 0 0,0-1 0 0 0,1 1-1 0 0,-1-1 1 0 0,0 0 0 0 0,0 1-1 0 0,0-1 1 0 0,0 0 0 0 0,0 0 0 0 0,0 0-1 0 0,0-1 1 0 0,3-2-8 0 0,-1 0 0 0 0,-1 0 0 0 0,1 0 0 0 0,0 0 0 0 0,-1 0 0 0 0,0-1 0 0 0,0 1 0 0 0,0-1 0 0 0,-1 1 0 0 0,2-9 0 0 0,-2 7-14 0 0,-1-1 0 0 0,1 1 0 0 0,-1 0 0 0 0,-1-1-1 0 0,1 1 1 0 0,-1 0 0 0 0,0-1 0 0 0,-1 1 0 0 0,1 0 0 0 0,-1 0 0 0 0,0 0 0 0 0,-4-7-1 0 0,4 9-206 0 0,0 0-1 0 0,-1 0 1 0 0,1 0-1 0 0,-1 1 1 0 0,0-1-1 0 0,0 1 1 0 0,0 0-1 0 0,-1-1 1 0 0,1 2-1 0 0,-1-1 1 0 0,0 0-1 0 0,1 1 1 0 0,-1-1-1 0 0,0 1 1 0 0,-1 0-1 0 0,1 0 1 0 0,-8-2-1 0 0,-10 5-3324 0 0,22-1 3413 0 0,0 0 0 0 0,0 0-1 0 0,-1 0 1 0 0,1 0 0 0 0,0 0 0 0 0,-1 0 0 0 0,1 0-1 0 0,0 0 1 0 0,0 0 0 0 0,-1 0 0 0 0,1 0 0 0 0,0 0-1 0 0,-1 0 1 0 0,1 0 0 0 0,0 0 0 0 0,0 0 0 0 0,-1 0-1 0 0,1 1 1 0 0,0-1 0 0 0,-1 0 0 0 0,1 0 0 0 0,0 0-1 0 0,0 0 1 0 0,0 1 0 0 0,-1-1 0 0 0,1 0 0 0 0,0 0-1 0 0,0 0 1 0 0,0 1 0 0 0,-1-1 0 0 0,1 0 0 0 0,0 0-1 0 0,0 1 1 0 0,0-1 0 0 0,0 0 0 0 0,0 1 0 0 0,0-1-1 0 0,-1 0 1 0 0,1 0 0 0 0,0 1 0 0 0,0-1 0 0 0,0 0-1 0 0,0 1 1 0 0,0-1 0 0 0,0 0 0 0 0,0 1 0 0 0,0-1-1 0 0,0 0 1 0 0,0 0 0 0 0,1 1 0 0 0,-1-1 0 0 0,0 0-1 0 0,0 1 1 0 0,0-1 0 0 0,0 0 0 0 0,0 0 0 0 0,0 1 0 0 0,1-1-1 0 0,-1 0 1 0 0,0 0 0 0 0,1 1 0 0 0,1 0-2813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 7290 0 0,'-8'-6'3007'0'0,"5"7"329"0"0,6 14 1678 0 0,-1-2-5004 0 0,6 41 1430 0 0,-1-9-1406 0 0,-2 1-1 0 0,-1-1 1 0 0,-4 53-1 0 0,0-96-324 0 0,-3 23-1613 0 0,-3-13-3973 0 0,2-18-147 0 0,-1-9 4589 0 0,5 8-1393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5345 0 0,'1'-1'75'0'0,"1"0"0"0"0,-1 0 0 0 0,0 0 0 0 0,0 0 0 0 0,0 0 0 0 0,0 0 0 0 0,1 0 0 0 0,-1 0 0 0 0,0 1 0 0 0,1-1 0 0 0,-1 0 0 0 0,1 1 0 0 0,-1-1 0 0 0,1 1 0 0 0,-1 0 0 0 0,1-1 0 0 0,2 1 0 0 0,32-3 1935 0 0,-24 2-1554 0 0,3-1-276 0 0,24-1-251 0 0,-37 3-225 0 0,0 0 1 0 0,0 0 0 0 0,1 0 0 0 0,-1 1-1 0 0,0-1 1 0 0,0 0 0 0 0,0 1-1 0 0,0 0 1 0 0,-1-1 0 0 0,1 1-1 0 0,0 0 1 0 0,0 0 0 0 0,0 0 0 0 0,0 0-1 0 0,1 2 1 0 0,-1 0-2522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5737 0 0,'0'0'136'0'0,"-1"0"-1"0"0,0 0 1 0 0,0 0-1 0 0,0 1 0 0 0,1-1 1 0 0,-1 0-1 0 0,0 0 1 0 0,0 1-1 0 0,1-1 1 0 0,-1 0-1 0 0,0 1 1 0 0,1-1-1 0 0,-1 1 0 0 0,0-1 1 0 0,1 1-1 0 0,-1-1 1 0 0,0 1-1 0 0,1 0 1 0 0,-1-1-1 0 0,1 1 1 0 0,0 0-1 0 0,-1-1 0 0 0,1 1 1 0 0,-1 0-1 0 0,1 1 1 0 0,3 20 4464 0 0,2-7-4187 0 0,-2 7 751 0 0,0 0-1 0 0,-2 37 0 0 0,-1-43-755 0 0,0 0-1 0 0,0 0 1 0 0,2 0 0 0 0,0 0 0 0 0,1 0 0 0 0,7 23-1 0 0,-9-38-386 0 0,-1 1-1 0 0,0-1 1 0 0,1 0-1 0 0,-1 0 1 0 0,1 0-1 0 0,-1 0 1 0 0,1 0-1 0 0,0 0 1 0 0,-1 0-1 0 0,1 0 0 0 0,0 0 1 0 0,0 0-1 0 0,0 0 1 0 0,0 0-1 0 0,0 0 1 0 0,0 0-1 0 0,0-1 1 0 0,0 1-1 0 0,0 0 1 0 0,0-1-1 0 0,0 1 1 0 0,0-1-1 0 0,0 1 0 0 0,1-1 1 0 0,-1 0-1 0 0,2 1 1 0 0,-1-1-7 0 0,0-1 1 0 0,-1 1-1 0 0,1-1 0 0 0,0 1 1 0 0,0-1-1 0 0,0 0 1 0 0,0 0-1 0 0,-1 0 0 0 0,1 0 1 0 0,0 0-1 0 0,-1 0 1 0 0,1 0-1 0 0,-1 0 0 0 0,1-1 1 0 0,1-1-1 0 0,2-3-19 0 0,1 0 1 0 0,-1-1-1 0 0,0 0 1 0 0,0 0-1 0 0,-1 0 0 0 0,0-1 1 0 0,4-9-1 0 0,-3 0-349 0 0,0 0 0 0 0,-1 0 0 0 0,2-25 0 0 0,-3 22-779 0 0,1-24-3477 0 0,-7 19-2649 0 0,1 23 5236 0 0,0 4-994 0 0</inkml:trace>
  <inkml:trace contextRef="#ctx0" brushRef="#br0" timeOffset="1">20 177 5873 0 0,'-2'1'337'0'0,"0"1"0"0"0,0-1-1 0 0,0 1 1 0 0,0-1-1 0 0,1 1 1 0 0,-1-1 0 0 0,1 1-1 0 0,-1 0 1 0 0,-1 4 0 0 0,3-6-256 0 0,0 0 1 0 0,-1 0-1 0 0,1 1 0 0 0,0-1 1 0 0,0 0-1 0 0,0 0 1 0 0,0 1-1 0 0,0-1 1 0 0,0 0-1 0 0,0 0 1 0 0,0 1-1 0 0,1-1 1 0 0,-1 0-1 0 0,0 0 0 0 0,0 1 1 0 0,0-1-1 0 0,0 0 1 0 0,0 0-1 0 0,0 1 1 0 0,0-1-1 0 0,1 0 1 0 0,-1 0-1 0 0,0 1 1 0 0,0-1-1 0 0,0 0 0 0 0,0 0 1 0 0,1 0-1 0 0,-1 0 1 0 0,1 1-1 0 0,15 4 1165 0 0,-3-4-1271 0 0,0-1 0 0 0,0 0 0 0 0,0 0 0 0 0,18-4 0 0 0,51-14-4938 0 0,-44 9 1364 0 0,-22 6 749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5521 0 0,'-1'0'161'0'0,"1"0"0"0"0,-1 0 1 0 0,1 0-1 0 0,-1 0 0 0 0,0 0 0 0 0,1 0 0 0 0,-1 0 0 0 0,1 0 0 0 0,-1 0 0 0 0,0 0 0 0 0,1 0 0 0 0,-1 0 1 0 0,1 0-1 0 0,-1 1 0 0 0,1-1 0 0 0,-1 0 0 0 0,1 0 0 0 0,-1 1 0 0 0,1-1 0 0 0,-1 0 0 0 0,1 1 1 0 0,-1-1-1 0 0,1 0 0 0 0,-1 1 0 0 0,1-1 0 0 0,0 1 0 0 0,-1-1 0 0 0,1 1 0 0 0,0-1 0 0 0,-1 1 0 0 0,1-1 1 0 0,-1 2-1 0 0,6 18 6394 0 0,-2-9-6264 0 0,-2-8-317 0 0,0 1 0 0 0,0-1 0 0 0,0 1 0 0 0,0 0 1 0 0,-1-1-1 0 0,0 1 0 0 0,0 0 0 0 0,0-1 0 0 0,0 1 0 0 0,-1 0 1 0 0,-1 6-1 0 0,1-7-694 0 0,0 0 1 0 0,0 0-1 0 0,-1 0 0 0 0,0 0 1 0 0,1 0-1 0 0,-1-1 1 0 0,0 1-1 0 0,0-1 1 0 0,-3 3-1 0 0,-13 14-4285 0 0,11-13 1744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5553 0 0,'0'0'107'0'0,"0"-1"1"0"0,0 1-1 0 0,0-1 0 0 0,0 1 0 0 0,-1-1 1 0 0,1 1-1 0 0,0-1 0 0 0,0 1 0 0 0,0-1 1 0 0,0 1-1 0 0,0-1 0 0 0,0 1 1 0 0,0-1-1 0 0,1 1 0 0 0,-1-1 0 0 0,0 1 1 0 0,0-1-1 0 0,0 1 0 0 0,0 0 0 0 0,1-1 1 0 0,-1 1-1 0 0,0-1 0 0 0,0 1 0 0 0,1-1 1 0 0,-1 1-1 0 0,1-1 0 0 0,15-11 2081 0 0,21-4 584 0 0,-35 16-2598 0 0,2-2-35 0 0,0 1 0 0 0,0 0 0 0 0,0 0 1 0 0,0 1-1 0 0,1-1 0 0 0,-1 1 0 0 0,0 0 0 0 0,0 0 1 0 0,0 0-1 0 0,9 2 0 0 0,-12-2-126 0 0,0 0 0 0 0,1 1 0 0 0,-1-1 0 0 0,0 1 1 0 0,0-1-1 0 0,0 1 0 0 0,0 0 0 0 0,1-1 0 0 0,-1 1 0 0 0,0 0 0 0 0,0 0 1 0 0,0 0-1 0 0,-1 0 0 0 0,1 0 0 0 0,0 0 0 0 0,0 0 0 0 0,0 0 0 0 0,-1 0 0 0 0,1 0 1 0 0,0 0-1 0 0,-1 0 0 0 0,1 1 0 0 0,-1-1 0 0 0,0 0 0 0 0,1 0 0 0 0,-1 1 0 0 0,0-1 1 0 0,0 0-1 0 0,0 0 0 0 0,0 1 0 0 0,0-1 0 0 0,0 0 0 0 0,0 1 0 0 0,0-1 0 0 0,0 0 1 0 0,-1 0-1 0 0,1 1 0 0 0,-1 1 0 0 0,-4 13 4 0 0,-1-1 1 0 0,-1 0-1 0 0,0 0 1 0 0,-14 20-1 0 0,-11 25 4 0 0,30-56-19 0 0,-6 12 97 0 0,22-52-564 0 0,59-115-3102 0 0,-73 150 3573 0 0,0 0 0 0 0,1 0 0 0 0,-1 0 0 0 0,1 0 0 0 0,-1 1 0 0 0,1-1 0 0 0,-1 0 0 0 0,1 0 0 0 0,0 1 1 0 0,-1-1-1 0 0,1 0 0 0 0,0 1 0 0 0,0-1 0 0 0,-1 1 0 0 0,1-1 0 0 0,0 1 0 0 0,0-1 0 0 0,0 1 0 0 0,0-1 1 0 0,-1 1-1 0 0,1 0 0 0 0,0 0 0 0 0,0-1 0 0 0,0 1 0 0 0,0 0 0 0 0,0 0 0 0 0,0 0 0 0 0,0 0 1 0 0,0 0-1 0 0,0 0 0 0 0,0 0 0 0 0,0 1 0 0 0,0-1 0 0 0,0 0 0 0 0,-1 0 0 0 0,1 1 0 0 0,0-1 0 0 0,0 0 1 0 0,0 1-1 0 0,0-1 0 0 0,0 2 0 0 0,5 2 156 0 0,0 0 1 0 0,-1 1-1 0 0,0 0 1 0 0,8 10-1 0 0,0-1-29 0 0,-4-5-15 0 0,23 22-2294 0 0,-7-14-5607 0 0,-21-15 5332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53 5473 0 0,'-1'0'62'0'0,"1"0"0"0"0,-1 0 0 0 0,1 0 0 0 0,0 0 0 0 0,-1 0 0 0 0,1 1 0 0 0,0-1 1 0 0,-1 0-1 0 0,1 0 0 0 0,0 0 0 0 0,-1 1 0 0 0,1-1 0 0 0,0 0 0 0 0,0 0 0 0 0,-1 0 0 0 0,1 1 0 0 0,0-1 0 0 0,-1 0 0 0 0,1 1 0 0 0,0-1 0 0 0,0 0 0 0 0,0 1 0 0 0,0-1 0 0 0,-1 0 0 0 0,1 1 0 0 0,0-1 0 0 0,0 0 0 0 0,0 1 1 0 0,0-1-1 0 0,0 0 0 0 0,0 1 0 0 0,0-1 0 0 0,0 1 0 0 0,0-1 0 0 0,0 1 0 0 0,15 0 2045 0 0,27-7 207 0 0,-40 5-2306 0 0,216-46 2478 0 0,-206 45-2502 0 0,-3 0-34 0 0,0 0 0 0 0,1 0 0 0 0,-1 1 1 0 0,1 1-1 0 0,18 0 0 0 0,-28 0 50 0 0,0 0 0 0 0,1 0 0 0 0,-1 0 0 0 0,0 0-1 0 0,0 0 1 0 0,1 0 0 0 0,-1 0 0 0 0,0 0 0 0 0,0 0 0 0 0,1 0 0 0 0,-1 0-1 0 0,0 1 1 0 0,0-1 0 0 0,1 0 0 0 0,-1 0 0 0 0,0 0 0 0 0,0 0 0 0 0,0 0-1 0 0,1 0 1 0 0,-1 1 0 0 0,0-1 0 0 0,0 0 0 0 0,0 0 0 0 0,0 0 0 0 0,1 1-1 0 0,-1-1 1 0 0,0 0 0 0 0,0 0 0 0 0,0 0 0 0 0,0 1 0 0 0,0-1 0 0 0,0 0-1 0 0,0 0 1 0 0,0 1 0 0 0,1-1 0 0 0,-8 7 77 0 0,-18 6 123 0 0,21-12-176 0 0,-131 75 198 0 0,-1 0 4659 0 0,132-73-3929 0 0,5-2-351 0 0,12-1-148 0 0,20-6-370 0 0,2-4-27 0 0,-14 4-83 0 0,0 0 1 0 0,0 1 0 0 0,0 2 0 0 0,29-2-1 0 0,-49 4 22 0 0,0 1 0 0 0,0 0 0 0 0,-1 0 0 0 0,1 0 0 0 0,0 0 0 0 0,0 0 0 0 0,0 0 0 0 0,0 0 0 0 0,0 1-1 0 0,0-1 1 0 0,-1 0 0 0 0,1 0 0 0 0,0 1 0 0 0,0-1 0 0 0,0 0 0 0 0,-1 1 0 0 0,1-1 0 0 0,0 1 0 0 0,-1-1 0 0 0,1 1-1 0 0,1 1 1 0 0,-2-2 2 0 0,0 1 0 0 0,0 0 0 0 0,0-1 0 0 0,0 1-1 0 0,0 0 1 0 0,0 0 0 0 0,0-1 0 0 0,0 1 0 0 0,0 0 0 0 0,0-1-1 0 0,0 1 1 0 0,0 0 0 0 0,-1-1 0 0 0,1 1 0 0 0,0 0-1 0 0,0-1 1 0 0,-1 1 0 0 0,1-1 0 0 0,-1 1 0 0 0,1 0 0 0 0,-1 0-1 0 0,-5 6 2 0 0,0-1 0 0 0,0 1 0 0 0,-10 6 1 0 0,10-7 28 0 0,-14 10 90 0 0,-21 19 920 0 0,40-33-929 0 0,-1 0-1 0 0,0 0 1 0 0,1-1-1 0 0,-1 1 1 0 0,1 0-1 0 0,0 0 0 0 0,0 1 1 0 0,0-1-1 0 0,0 0 1 0 0,0 0-1 0 0,0 0 1 0 0,0 1-1 0 0,1-1 1 0 0,-1 0-1 0 0,1 1 0 0 0,0-1 1 0 0,-1 4-1 0 0,2-4-60 0 0,-1-1-1 0 0,0 0 0 0 0,0 1 1 0 0,1-1-1 0 0,-1 0 0 0 0,1 0 0 0 0,-1 1 1 0 0,1-1-1 0 0,-1 0 0 0 0,1 0 1 0 0,0 0-1 0 0,0 0 0 0 0,0 0 1 0 0,-1 0-1 0 0,1 0 0 0 0,0 0 1 0 0,0 0-1 0 0,0 0 0 0 0,3 1 1 0 0,-2-1-5 0 0,1 0 0 0 0,0 1 0 0 0,0-1 0 0 0,0-1 0 0 0,0 1 0 0 0,0 0 0 0 0,0-1 0 0 0,4 1 0 0 0,6-1-32 0 0,0-1 0 0 0,0 0 0 0 0,15-3 0 0 0,-23 3-1 0 0,21-4-622 0 0,-1-2 0 0 0,33-12 0 0 0,12-9-4435 0 0,-41 16 1374 0 0,33-18-5515 0 0,-41 17 4924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3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4737 0 0,'10'-3'731'0'0,"1"-1"-246"0"0,-1 0 1 0 0,1 1-1 0 0,-1 1 1 0 0,1 0-1 0 0,0 0 0 0 0,0 1 1 0 0,0 0-1 0 0,21 2 1 0 0,28-3 369 0 0,2-2-130 0 0,0 3-1 0 0,64 7 1 0 0,76 0-451 0 0,316-12 49 0 0,-91 3 1257 0 0,-176 4-316 0 0,-94 1-542 0 0,98-9 366 0 0,-209 6-944 0 0,-24 1-118 0 0,-1-2 0 0 0,1 0-1 0 0,21-4 1 0 0,-30-1-1891 0 0,-12 7 1497 0 0,-1 0 1 0 0,0 0-1 0 0,1 0 0 0 0,-1-1 0 0 0,0 1 1 0 0,1 0-1 0 0,-1 0 0 0 0,0-1 0 0 0,1 1 0 0 0,-1 0 1 0 0,0-1-1 0 0,1 1 0 0 0,-1 0 0 0 0,0-1 1 0 0,0 1-1 0 0,0 0 0 0 0,1-1 0 0 0,-1 1 1 0 0,0-1-1 0 0,0 1 0 0 0,0 0 0 0 0,0-1 1 0 0,0 1-1 0 0,0-1 0 0 0,0 1 0 0 0,1-1 0 0 0,-1 1 1 0 0,-1 0-1 0 0,1-1 0 0 0,0 0 0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40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 5321 0 0,'-1'-1'36'0'0,"0"1"1"0"0,0 0-1 0 0,0 0 0 0 0,0 0 1 0 0,0 0-1 0 0,0 0 0 0 0,0 0 1 0 0,0 0-1 0 0,0 0 0 0 0,0 0 0 0 0,0 1 1 0 0,0-1-1 0 0,0 0 0 0 0,1 1 1 0 0,-1-1-1 0 0,0 0 0 0 0,0 1 0 0 0,0-1 1 0 0,0 1-1 0 0,0 0 0 0 0,1-1 1 0 0,-1 1-1 0 0,0-1 0 0 0,1 1 1 0 0,-1 0-1 0 0,0 0 0 0 0,1 0 0 0 0,-2 1 1 0 0,3-1 108 0 0,-1 0 0 0 0,0 0 0 0 0,0 0 0 0 0,1 0 0 0 0,-1 1 0 0 0,1-1 1 0 0,-1 0-1 0 0,1 0 0 0 0,-1 0 0 0 0,1 0 0 0 0,0 0 0 0 0,-1 0 0 0 0,1 0 0 0 0,0 0 0 0 0,0 0 1 0 0,0-1-1 0 0,0 1 0 0 0,0 0 0 0 0,0 0 0 0 0,0-1 0 0 0,0 1 0 0 0,2 0 0 0 0,37 21 1467 0 0,1-1 0 0 0,56 19 1 0 0,-49-22-1225 0 0,64 35 1 0 0,-111-52-311 0 0,0-1 0 0 0,0 0 0 0 0,0 0 1 0 0,-1 1-1 0 0,1-1 0 0 0,0 1 0 0 0,-1-1 1 0 0,1 0-1 0 0,0 1 0 0 0,-1-1 0 0 0,1 1 1 0 0,0 0-1 0 0,-1-1 0 0 0,1 1 0 0 0,-1 0 1 0 0,1-1-1 0 0,-1 1 0 0 0,0 0 0 0 0,1-1 1 0 0,-1 1-1 0 0,1 0 0 0 0,-1 0 0 0 0,0-1 1 0 0,0 1-1 0 0,0 0 0 0 0,1 0 0 0 0,-1 0 1 0 0,0-1-1 0 0,0 1 0 0 0,0 0 0 0 0,0 0 1 0 0,0 1-1 0 0,-1-1 87 0 0,0 1 1 0 0,-1-1 0 0 0,1 0-1 0 0,0 1 1 0 0,0-1 0 0 0,-1 0-1 0 0,1 0 1 0 0,-1 0-1 0 0,1 0 1 0 0,-1 0 0 0 0,1 0-1 0 0,-1 0 1 0 0,1 0-1 0 0,-4 0 1 0 0,-43 19 1156 0 0,-63 35-1 0 0,90-42-1440 0 0,0 1 0 0 0,1 0 1 0 0,1 2-1 0 0,0 0 0 0 0,-17 20 0 0 0,15-14-1395 0 0,9-10-3046 0 0,0 1 1 0 0,-13 20-1 0 0,17-21-336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5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57 5729 0 0,'-18'3'1831'0'0,"19"-1"235"0"0,10-3-647 0 0,120-17 4906 0 0,-70 10-4777 0 0,36-7-466 0 0,23-4-1058 0 0,-114 18-2341 0 0,-9 5-3357 0 0,-7 1-489 0 0,4-3 5330 0 0,3-2-2188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1 6401 0 0,'-8'113'431'0'0,"0"-16"969"0"0,1 7-74 0 0,-5 0 0 0 0,-4 0-1 0 0,-4-2 1 0 0,-58 171 0 0 0,-4-2-433 0 0,-51 143-1525 0 0,126-403-3703 0 0,6-12 4114 0 0,1 1 1 0 0,0-1-1 0 0,-1 1 0 0 0,1-1 1 0 0,0 1-1 0 0,0 0 1 0 0,-1-1-1 0 0,1 1 1 0 0,0-1-1 0 0,0 1 1 0 0,0-1-1 0 0,0 0 1 0 0,-1 1-1 0 0,1-1 1 0 0,0 1-1 0 0,0-1 1 0 0,0 1-1 0 0,0-1 1 0 0,0 1-1 0 0,0-1 1 0 0,0 1-1 0 0,1-2 1 0 0,-1-6-3303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5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 5185 0 0,'0'0'113'0'0,"0"0"0"0"0,-1-1 0 0 0,1 1 0 0 0,0 0 0 0 0,0 0 0 0 0,0 0 0 0 0,0 0 0 0 0,0 0 0 0 0,0 0 0 0 0,0-1 0 0 0,0 1 0 0 0,-1 0 0 0 0,1 0 0 0 0,0 0 0 0 0,0 0 0 0 0,0 0 0 0 0,0 0 1 0 0,0 0-1 0 0,-1 0 0 0 0,1 0 0 0 0,0 0 0 0 0,0 0 0 0 0,0 0 0 0 0,0 0 0 0 0,0 0 0 0 0,-1 0 0 0 0,1 0 0 0 0,0 0 0 0 0,0 0 0 0 0,0 0 0 0 0,0 0 0 0 0,-1 0 0 0 0,1 0 0 0 0,0 0 0 0 0,0 0 0 0 0,0 0 0 0 0,0 0 0 0 0,0 0 0 0 0,-1 0 0 0 0,1 0 0 0 0,0 0 0 0 0,0 0 0 0 0,0 0 0 0 0,0 1 0 0 0,0-1 0 0 0,0 0 0 0 0,0 0 0 0 0,-1 0 0 0 0,1 0 0 0 0,0 0 0 0 0,0 0 0 0 0,0 1 0 0 0,0-1 0 0 0,-2 14 2592 0 0,4 24-1283 0 0,-1-32-722 0 0,1 172 1730 0 0,-3-104-6681 0 0,1-74 4156 0 0,0 0 1 0 0,0 0 0 0 0,0 0 0 0 0,0 0 0 0 0,0 0-1 0 0,0 1 1 0 0,0-1 0 0 0,0 0 0 0 0,0 0-1 0 0,0 0 1 0 0,0 0 0 0 0,0 0 0 0 0,0 1 0 0 0,0-1-1 0 0,0 0 1 0 0,0 0 0 0 0,0 0 0 0 0,0 0-1 0 0,0 0 1 0 0,0 0 0 0 0,0 1 0 0 0,0-1 0 0 0,0 0-1 0 0,0 0 1 0 0,0 0 0 0 0,0 0 0 0 0,0 0-1 0 0,1 0 1 0 0,-1 0 0 0 0,0 1 0 0 0,0-1-1 0 0,0 0 1 0 0,0 0 0 0 0,0 0 0 0 0,0 0 0 0 0,0 0-1 0 0,0 0 1 0 0,1 0 0 0 0,-1 0 0 0 0,0 0-1 0 0,0 0 1 0 0,0 0 0 0 0,0 0 0 0 0,0 0 0 0 0,0 0-1 0 0,1 0 1 0 0,-1 0 0 0 0,0 0 0 0 0,0 0-1 0 0,0 0 1 0 0,0 0 0 0 0,0 0 0 0 0,1 0-1 0 0,-1 0 1 0 0,0 0 0 0 0,0 0 0 0 0,0 0 0 0 0,0 0-1 0 0,0 0 1 0 0,0 0 0 0 0,1 0 0 0 0,-1 0-1 0 0,5-7-3200 0 0,-3 3 257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57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6969 0 0,'-1'1'185'0'0,"1"-1"0"0"0,-1 0 0 0 0,1 0 0 0 0,-1 1-1 0 0,1-1 1 0 0,0 0 0 0 0,-1 0 0 0 0,1 1-1 0 0,-1-1 1 0 0,1 1 0 0 0,0-1 0 0 0,-1 0 0 0 0,1 1-1 0 0,0-1 1 0 0,-1 1 0 0 0,1-1 0 0 0,0 1-1 0 0,0-1 1 0 0,0 1 0 0 0,-1-1 0 0 0,1 0 0 0 0,0 1-1 0 0,0 0 1 0 0,0-1 0 0 0,0 1 0 0 0,0-1-1 0 0,0 1 1 0 0,0-1 0 0 0,0 1 0 0 0,0 0 0 0 0,0 22 1435 0 0,0-16-653 0 0,11 206 3966 0 0,-11-200-4765 0 0,-1 19-3477 0 0,1-30 2388 0 0,0-1 0 0 0,-1 0 1 0 0,1 1-1 0 0,-1-1 1 0 0,1 1-1 0 0,-1-1 0 0 0,0 0 1 0 0,1 0-1 0 0,-1 1 0 0 0,0-1 1 0 0,-1 2-1 0 0,-1-1-2924 0 0</inkml:trace>
  <inkml:trace contextRef="#ctx0" brushRef="#br0" timeOffset="1">19 315 7850 0 0,'-2'0'167'0'0,"1"0"0"0"0,0 0 0 0 0,0 1 0 0 0,0-1 0 0 0,-1 0 1 0 0,1 1-1 0 0,0-1 0 0 0,0 0 0 0 0,0 1 0 0 0,0-1 0 0 0,0 1 0 0 0,0 0 0 0 0,0-1 1 0 0,-2 2-1 0 0,3-1-77 0 0,0-1 1 0 0,1 0-1 0 0,-1 1 1 0 0,0-1-1 0 0,0 0 0 0 0,0 1 1 0 0,0-1-1 0 0,0 0 1 0 0,1 1-1 0 0,-1-1 1 0 0,0 0-1 0 0,0 1 1 0 0,0-1-1 0 0,1 0 1 0 0,-1 0-1 0 0,0 1 0 0 0,0-1 1 0 0,1 0-1 0 0,-1 0 1 0 0,0 0-1 0 0,0 1 1 0 0,1-1-1 0 0,-1 0 1 0 0,0 0-1 0 0,1 0 1 0 0,-1 0-1 0 0,0 0 0 0 0,1 0 1 0 0,-1 0-1 0 0,1 0 1 0 0,5 2 651 0 0,-1 0 0 0 0,1-1 0 0 0,0 0 0 0 0,11 1 1 0 0,187-12 183 0 0,-165 8-4066 0 0,0 1-4826 0 0,-31 2 3947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5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7746 0 0,'33'-1'6967'0'0,"5"-3"-4713"0"0,56-3-2507 0 0,-64 10-1465 0 0,-16 4-1893 0 0,-7 5-4013 0 0,-6-9 4703 0 0</inkml:trace>
  <inkml:trace contextRef="#ctx0" brushRef="#br0" timeOffset="1">65 88 7522 0 0,'-4'1'422'0'0,"1"-1"0"0"0,-1 1 0 0 0,0 0 0 0 0,1 0 0 0 0,-1 0 0 0 0,0 0 0 0 0,1 1 0 0 0,0 0 0 0 0,-1-1 0 0 0,-5 5 0 0 0,9-6-400 0 0,0 1 0 0 0,0-1 0 0 0,0 0 0 0 0,0 0 0 0 0,0 0-1 0 0,0 0 1 0 0,0 0 0 0 0,0 0 0 0 0,0 1 0 0 0,0-1 0 0 0,0 0 0 0 0,0 0 0 0 0,0 0 0 0 0,0 0 0 0 0,0 0 0 0 0,0 0 0 0 0,0 1-1 0 0,0-1 1 0 0,1 0 0 0 0,-1 0 0 0 0,0 0 0 0 0,0 0 0 0 0,0 0 0 0 0,0 0 0 0 0,0 0 0 0 0,0 1 0 0 0,0-1 0 0 0,0 0 0 0 0,0 0 0 0 0,0 0-1 0 0,1 0 1 0 0,-1 0 0 0 0,0 0 0 0 0,0 0 0 0 0,0 0 0 0 0,0 0 0 0 0,0 0 0 0 0,0 0 0 0 0,1 0 0 0 0,-1 0 0 0 0,0 0 0 0 0,0 0-1 0 0,0 0 1 0 0,0 0 0 0 0,0 0 0 0 0,0 0 0 0 0,1 0 0 0 0,11 2 391 0 0,11-3-240 0 0,46-7-2006 0 0,-1-5-4844 0 0,-59 11 3393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 7914 0 0,'0'0'117'0'0,"-1"-1"0"0"0,1 1 0 0 0,-1 0 0 0 0,1 0 0 0 0,-1 0 0 0 0,1 0 0 0 0,-1 0 0 0 0,1 0 0 0 0,-1 0 0 0 0,1 0 0 0 0,-1 0 0 0 0,1 0 0 0 0,-1 0 0 0 0,1 0 0 0 0,-1 0 1 0 0,1 0-1 0 0,-1 0 0 0 0,1 0 0 0 0,-1 1 0 0 0,1-1 0 0 0,-1 0 0 0 0,1 0 0 0 0,-1 1 0 0 0,1-1 0 0 0,-1 0 0 0 0,1 1 0 0 0,0-1 0 0 0,-1 0 0 0 0,1 1 0 0 0,0-1 0 0 0,-1 1 0 0 0,1-1 0 0 0,0 0 0 0 0,-1 1 0 0 0,1-1 1 0 0,0 1-1 0 0,0-1 0 0 0,0 1 0 0 0,-1-1 0 0 0,1 1 0 0 0,0-1 0 0 0,0 1 0 0 0,0-1 0 0 0,0 1 0 0 0,0-1 0 0 0,0 1 0 0 0,0-1 0 0 0,0 1 0 0 0,0 0 0 0 0,4 37 1530 0 0,-1-23-1062 0 0,-2 81 1248 0 0,-2-60-2061 0 0,2 0-1 0 0,7 47 1 0 0,0-64-2543 0 0,-1-9-543 0 0,-7-10 3191 0 0,0 0 0 0 0,0 0 0 0 0,0 0 0 0 0,0 0 0 0 0,0 0 0 0 0,0 0 0 0 0,0 0 0 0 0,0 1 0 0 0,0-1 0 0 0,1 0 0 0 0,-1 0 0 0 0,0 0 0 0 0,0 0 0 0 0,0 0 0 0 0,0 0 0 0 0,0 0 0 0 0,0 0 0 0 0,1 0 0 0 0,-1 0 0 0 0,0 0 0 0 0,0 0 0 0 0,0 0 0 0 0,0 0 0 0 0,0 0 0 0 0,0 0 0 0 0,1 0 0 0 0,-1 0 0 0 0,0 0 0 0 0,0 0 0 0 0,0 0 0 0 0,0 0 0 0 0,0 0 0 0 0,1 0 0 0 0,-1 0 0 0 0,0 0 0 0 0,0 0 0 0 0,0 0 0 0 0,0 0 0 0 0,0 0 0 0 0,0 0 0 0 0,0 0 0 0 0,1-1 0 0 0,-1 1 0 0 0,0 0-1 0 0,0 0 1 0 0,1-3-3271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5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7954 0 0,'2'83'9042'0'0,"-1"112"-6446"0"0,-4-159-2377 0 0,0 4-332 0 0,2 56-1 0 0,6-75-1075 0 0,0-9-2651 0 0,-2-20-4740 0 0,-2 3 4741 0 0</inkml:trace>
  <inkml:trace contextRef="#ctx0" brushRef="#br0" timeOffset="1">102 160 7802 0 0,'3'-7'476'0'0,"-1"1"0"0"0,1 0 0 0 0,0 0 1 0 0,1 0-1 0 0,-1 1 0 0 0,1-1 0 0 0,0 1 1 0 0,0 0-1 0 0,1 0 0 0 0,5-5 0 0 0,-7 7-264 0 0,0 0 0 0 0,0 0-1 0 0,0 1 1 0 0,0-1 0 0 0,1 1-1 0 0,-1 0 1 0 0,1 0 0 0 0,0 0-1 0 0,0 0 1 0 0,-1 1 0 0 0,1-1-1 0 0,0 1 1 0 0,0 0 0 0 0,1 0-1 0 0,-1 1 1 0 0,0-1 0 0 0,5 1-1 0 0,-8 0-121 0 0,0 1 1 0 0,1-1-1 0 0,-1 1 0 0 0,0-1 0 0 0,0 1 1 0 0,1 0-1 0 0,-1-1 0 0 0,0 1 0 0 0,0 0 0 0 0,0 0 1 0 0,0 0-1 0 0,0 0 0 0 0,0 0 0 0 0,0 0 0 0 0,0 0 1 0 0,0 0-1 0 0,-1 1 0 0 0,1-1 0 0 0,0 0 1 0 0,-1 0-1 0 0,1 1 0 0 0,-1-1 0 0 0,1 0 0 0 0,-1 1 1 0 0,0-1-1 0 0,0 0 0 0 0,1 1 0 0 0,-1 1 0 0 0,1 7 167 0 0,0 0 0 0 0,-2 19 0 0 0,1-15-86 0 0,-3 26 123 0 0,-13 77-1 0 0,3-26-1025 0 0,11-82 1285 0 0,2-1-8774 0 0,7-18 1111 0 0,-4 3 3617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5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9266 0 0,'0'0'295'0'0,"-1"0"0"0"0,1 1 0 0 0,0-1-1 0 0,-1 1 1 0 0,1-1 0 0 0,0 1 0 0 0,-1-1 0 0 0,1 1 0 0 0,0-1 0 0 0,-1 1 0 0 0,1-1-1 0 0,0 1 1 0 0,0-1 0 0 0,0 1 0 0 0,-1 0 0 0 0,1-1 0 0 0,0 1 0 0 0,0-1 0 0 0,0 1-1 0 0,0 0 1 0 0,0-1 0 0 0,0 1 0 0 0,0-1 0 0 0,1 2 0 0 0,0 21 981 0 0,-1-20-553 0 0,10 203 3700 0 0,-15-1-4503 0 0,4-198-284 0 0,-1 10-3519 0 0,0-8-6364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26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313 106 5473 0 0,'-5'-9'1241'0'0,"-3"-8"2211"0"0,7 13-3176 0 0,0 0 0 0 0,0 0 0 0 0,0 0 0 0 0,-1 0 0 0 0,1 1 0 0 0,-1-1 0 0 0,0 1 0 0 0,0-1 0 0 0,0 1 0 0 0,-1-1 0 0 0,1 1-1 0 0,-1 0 1 0 0,0 0 0 0 0,0 1 0 0 0,0-1 0 0 0,0 0 0 0 0,0 1 0 0 0,-1 0 0 0 0,1 0 0 0 0,-1 0 0 0 0,1 0 0 0 0,-1 0 0 0 0,0 1 0 0 0,-4-2 0 0 0,3 2-98 0 0,0 0 0 0 0,-1 0 0 0 0,1 0 0 0 0,0 0 0 0 0,0 1 0 0 0,-1 0 1 0 0,1 0-1 0 0,0 0 0 0 0,-1 1 0 0 0,1 0 0 0 0,0 0 0 0 0,0 0 0 0 0,0 0 0 0 0,-1 1 1 0 0,2 0-1 0 0,-1 0 0 0 0,-8 5 0 0 0,3 1-50 0 0,0-1-1 0 0,0 2 1 0 0,1 0 0 0 0,0 0-1 0 0,1 0 1 0 0,0 1 0 0 0,1 0-1 0 0,0 1 1 0 0,0 0 0 0 0,1 0-1 0 0,0 0 1 0 0,1 1 0 0 0,-6 20-1 0 0,6-15 52 0 0,1 1-1 0 0,0 0 0 0 0,2 0 0 0 0,0 0 0 0 0,1 0 0 0 0,1 0 0 0 0,1 1 0 0 0,0-1 1 0 0,4 19-1 0 0,-2-24-93 0 0,1-1 1 0 0,0 0 0 0 0,0 0-1 0 0,1 0 1 0 0,1-1 0 0 0,0 1-1 0 0,0-1 1 0 0,1-1 0 0 0,1 1-1 0 0,0-1 1 0 0,0 0 0 0 0,12 10-1 0 0,-16-16-83 0 0,0 0 0 0 0,1-1-1 0 0,-1 1 1 0 0,1-1 0 0 0,0 0-1 0 0,0 0 1 0 0,0-1 0 0 0,0 1-1 0 0,0-1 1 0 0,0 0 0 0 0,1-1 0 0 0,-1 1-1 0 0,1-1 1 0 0,-1 0 0 0 0,1 0-1 0 0,0-1 1 0 0,-1 0 0 0 0,1 0-1 0 0,0 0 1 0 0,-1-1 0 0 0,1 0-1 0 0,-1 0 1 0 0,1 0 0 0 0,-1 0 0 0 0,1-1-1 0 0,-1 0 1 0 0,0 0 0 0 0,0-1-1 0 0,9-5 1 0 0,21-17-218 0 0,0 1-3331 0 0,-11 10-9579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2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74 7034 0 0,'-6'-9'968'0'0,"-6"-4"3090"0"0,12 13-3953 0 0,-1 0 1 0 0,0 0 0 0 0,1 0-1 0 0,-1 0 1 0 0,1 1-1 0 0,-1-1 1 0 0,0 0-1 0 0,1 0 1 0 0,-1 1 0 0 0,1-1-1 0 0,-1 0 1 0 0,1 1-1 0 0,-1-1 1 0 0,1 1-1 0 0,-1-1 1 0 0,1 1 0 0 0,-1-1-1 0 0,1 1 1 0 0,0-1-1 0 0,-1 1 1 0 0,1-1-1 0 0,0 1 1 0 0,0-1 0 0 0,-1 1-1 0 0,1-1 1 0 0,0 1-1 0 0,0 0 1 0 0,0-1-1 0 0,-1 1 1 0 0,1 0 0 0 0,-8 21 848 0 0,0 0 0 0 0,1 1 1 0 0,2 0-1 0 0,-4 25 1 0 0,-3 95 1246 0 0,12-124-2022 0 0,0 1 0 0 0,1-1 0 0 0,1 0 0 0 0,1 0 0 0 0,5 19 0 0 0,-6-31-144 0 0,0-1 0 0 0,0 0 0 0 0,0 0 0 0 0,1 0 0 0 0,-1-1 0 0 0,2 1 0 0 0,-1-1 0 0 0,0 1 0 0 0,1-1 0 0 0,0 0 0 0 0,1 0 0 0 0,-1-1 0 0 0,1 1 0 0 0,-1-1 0 0 0,1 0 0 0 0,1 0 0 0 0,-1-1 0 0 0,11 6 0 0 0,-13-8-24 0 0,0 0 0 0 0,-1 0 0 0 0,1 0 0 0 0,0-1 0 0 0,-1 1-1 0 0,1-1 1 0 0,0 0 0 0 0,-1 0 0 0 0,1 0 0 0 0,0 0 0 0 0,0 0 0 0 0,-1-1 0 0 0,1 1 0 0 0,0-1-1 0 0,3-1 1 0 0,-1 0 2 0 0,0-1-1 0 0,0 1 0 0 0,0-1 1 0 0,0 0-1 0 0,-1 0 0 0 0,1-1 1 0 0,4-4-1 0 0,3-5 41 0 0,0 0 0 0 0,-1-2 0 0 0,16-24 1 0 0,-16 20-45 0 0,0-1-1 0 0,-2 0 1 0 0,0-1 0 0 0,-2 0 0 0 0,0 0 0 0 0,-1-1 0 0 0,-1 1 0 0 0,-2-1 0 0 0,0-1 0 0 0,-1 1 0 0 0,-1 0 0 0 0,-1-1 0 0 0,-5-38 0 0 0,4 53 9 0 0,-1 1 1 0 0,0-1-1 0 0,0 1 1 0 0,0-1-1 0 0,-1 1 1 0 0,-1 0-1 0 0,1 0 1 0 0,-1 0-1 0 0,0 0 1 0 0,0 1-1 0 0,-1 0 1 0 0,0 0-1 0 0,-11-11 1 0 0,12 14-31 0 0,0 0 0 0 0,0 0 1 0 0,0 1-1 0 0,0-1 0 0 0,-1 1 0 0 0,1 0 1 0 0,-1 0-1 0 0,1 1 0 0 0,-1-1 1 0 0,0 1-1 0 0,1 0 0 0 0,-1 0 0 0 0,0 0 1 0 0,0 1-1 0 0,0 0 0 0 0,0 0 0 0 0,0 0 1 0 0,0 0-1 0 0,1 1 0 0 0,-1 0 0 0 0,0 0 1 0 0,0 0-1 0 0,-5 3 0 0 0,1 0-618 0 0,0 0 1 0 0,0 0-1 0 0,1 1 0 0 0,-1 0 0 0 0,1 1 0 0 0,1 0 0 0 0,-8 7 0 0 0,10-9-872 0 0,1 0-1 0 0,0 1 0 0 0,0 0 0 0 0,0 0 1 0 0,1 0-1 0 0,0 0 0 0 0,-4 8 0 0 0,4-5-3412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27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58 6145 0 0,'-1'0'146'0'0,"0"-1"-1"0"0,1 1 1 0 0,-1 0-1 0 0,1-1 0 0 0,-1 1 1 0 0,1 0-1 0 0,-1-1 1 0 0,1 1-1 0 0,0 0 0 0 0,-1-1 1 0 0,1 1-1 0 0,-1-1 1 0 0,1 1-1 0 0,0-1 0 0 0,-1 1 1 0 0,1-1-1 0 0,0 0 1 0 0,0 1-1 0 0,0-1 0 0 0,-1 1 1 0 0,1-1-1 0 0,0 1 1 0 0,0-1-1 0 0,0 0 0 0 0,0 1 1 0 0,0-1-1 0 0,0 1 1 0 0,0-1-1 0 0,0 0 0 0 0,0 0 1 0 0,1 0 121 0 0,0-1-1 0 0,-1 1 1 0 0,1 0 0 0 0,0 0 0 0 0,0 0 0 0 0,0 0-1 0 0,0 0 1 0 0,0 0 0 0 0,0 0 0 0 0,0 0 0 0 0,0 0-1 0 0,3-1 1 0 0,5-3 1281 0 0,1 0 0 0 0,17-5 0 0 0,-22 8-906 0 0,-2 1-495 0 0,-1 0 1 0 0,0 0 0 0 0,0 1-1 0 0,1-1 1 0 0,-1 1 0 0 0,0 0-1 0 0,1 0 1 0 0,-1-1-1 0 0,0 2 1 0 0,1-1 0 0 0,-1 0-1 0 0,0 0 1 0 0,1 1 0 0 0,-1-1-1 0 0,0 1 1 0 0,0 0-1 0 0,3 0 1 0 0,-4 0-114 0 0,0 0 0 0 0,0 0-1 0 0,0 0 1 0 0,0 0 0 0 0,0 0-1 0 0,0 0 1 0 0,0 0 0 0 0,0 0-1 0 0,0 0 1 0 0,0 0 0 0 0,-1 0 0 0 0,1 1-1 0 0,-1-1 1 0 0,1 0 0 0 0,-1 0-1 0 0,1 1 1 0 0,-1-1 0 0 0,0 0-1 0 0,1 1 1 0 0,-1-1 0 0 0,0 0 0 0 0,0 1-1 0 0,0-1 1 0 0,0 1 0 0 0,0-1-1 0 0,0 0 1 0 0,-1 1 0 0 0,1-1 0 0 0,0 0-1 0 0,-2 3 1 0 0,1 4 40 0 0,-2 1 0 0 0,1-1 0 0 0,-1 0 0 0 0,0 0 0 0 0,-1 0 0 0 0,0-1 0 0 0,0 1 0 0 0,0-1 0 0 0,-1 0 0 0 0,0 0 0 0 0,-1-1 0 0 0,1 0 0 0 0,-1 1 0 0 0,-1-2 0 0 0,1 1 0 0 0,-1-1 0 0 0,0 0 0 0 0,0 0 0 0 0,0-1 0 0 0,-15 6 0 0 0,17-8 175 0 0,-18 7 496 0 0,23-9-710 0 0,-1 1-1 0 0,0-1 1 0 0,1 0-1 0 0,-1 0 1 0 0,0 1 0 0 0,1-1-1 0 0,-1 0 1 0 0,1 1-1 0 0,-1-1 1 0 0,1 0 0 0 0,-1 1-1 0 0,1-1 1 0 0,-1 1-1 0 0,1-1 1 0 0,-1 1-1 0 0,1-1 1 0 0,-1 1 0 0 0,1-1-1 0 0,0 1 1 0 0,-1-1-1 0 0,1 1 1 0 0,0 0 0 0 0,0-1-1 0 0,-1 2 1 0 0,4 0 17 0 0,0 0 0 0 0,0 0 1 0 0,0 0-1 0 0,0 0 0 0 0,0-1 0 0 0,0 0 1 0 0,0 1-1 0 0,1-1 0 0 0,-1 0 1 0 0,1-1-1 0 0,4 2 0 0 0,-2-1 1 0 0,13 3 49 0 0,0-1 1 0 0,0-1-1 0 0,0-1 1 0 0,25-1-1 0 0,13 0-2978 0 0,0 7-8795 0 0,-45-4 7442 0 0,-1-3-1764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2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 6113 0 0,'0'-1'116'0'0,"-1"1"0"0"0,1 0 0 0 0,0 0 0 0 0,-1 0 0 0 0,1 0 0 0 0,0 0 0 0 0,-1 0-1 0 0,1 0 1 0 0,0 0 0 0 0,-1 0 0 0 0,1 0 0 0 0,0 0 0 0 0,-1 0 0 0 0,1 0 0 0 0,0 0 0 0 0,0 0-1 0 0,-1 0 1 0 0,1 0 0 0 0,0 0 0 0 0,-1 0 0 0 0,1 1 0 0 0,0-1 0 0 0,-1 0 0 0 0,1 0 0 0 0,0 0-1 0 0,0 0 1 0 0,-1 1 0 0 0,1-1 0 0 0,0 0 0 0 0,0 0 0 0 0,0 1 0 0 0,-1-1 0 0 0,1 0 0 0 0,0 0-1 0 0,0 1 1 0 0,0-1 0 0 0,-6 18 2122 0 0,2 26-31 0 0,3-40-1710 0 0,1 11 140 0 0,-7 128 3377 0 0,2 73-2110 0 0,3-95-3267 0 0,-8-180-13567 0 0,10 49 11301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6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936 0 6153 0 0,'-11'8'75'0'0,"0"0"0"0"0,1 0 0 0 0,1 1 0 0 0,-1 0 0 0 0,-11 14 0 0 0,9-10-10 0 0,-39 42 232 0 0,-1 0 1034 0 0,-60 80 0 0 0,-273 459 1771 0 0,217-271-2672 0 0,133-250-836 0 0,-10 16-6412 0 0,41-83 3276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29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7770 0 0,'0'0'1092'0'0,"22"1"2647"0"0,45-6-900 0 0,10-1-2310 0 0,-1-5-6933 0 0,-57 5 1833 0 0,-16 3 1505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2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8298 0 0,'-1'0'223'0'0,"0"1"0"0"0,0-1-1 0 0,0 0 1 0 0,0 1 0 0 0,0-1 0 0 0,0 1 0 0 0,0-1 0 0 0,0 1 0 0 0,0-1 0 0 0,1 1-1 0 0,-1 0 1 0 0,0 0 0 0 0,0-1 0 0 0,1 1 0 0 0,-1 0 0 0 0,0 0 0 0 0,1 0 0 0 0,-1 0 0 0 0,1 0-1 0 0,-1-1 1 0 0,1 1 0 0 0,-1 0 0 0 0,1 0 0 0 0,0 0 0 0 0,-1 0 0 0 0,1 1 0 0 0,0-1-1 0 0,0 0 1 0 0,0 0 0 0 0,0 0 0 0 0,0 0 0 0 0,0 0 0 0 0,0 1 0 0 0,3 46 3004 0 0,-2-40-2567 0 0,8 109 2299 0 0,-7 128 0 0 0,-5-188-2833 0 0,-2 45-3213 0 0,9-96-2099 0 0,2-5-4748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3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7402 0 0,'0'-1'222'0'0,"0"0"0"0"0,1 0 1 0 0,-1 0-1 0 0,1 0 1 0 0,-1-1-1 0 0,1 2 0 0 0,0-1 1 0 0,-1 0-1 0 0,1 0 1 0 0,0 0-1 0 0,0 0 1 0 0,-1 0-1 0 0,1 0 0 0 0,0 1 1 0 0,0-1-1 0 0,0 0 1 0 0,1 0-1 0 0,22-13 1247 0 0,-17 10-565 0 0,40-19 1777 0 0,-43 22-2459 0 0,0-1 0 0 0,1 1 0 0 0,-1 0 0 0 0,0 0 0 0 0,1 0 0 0 0,-1 0 0 0 0,1 1 0 0 0,-1-1 0 0 0,8 2 0 0 0,-11-1-203 0 0,0 0 0 0 0,-1 0 1 0 0,1 1-1 0 0,-1-1 0 0 0,1 0 1 0 0,-1 0-1 0 0,1 1 0 0 0,-1-1 1 0 0,1 1-1 0 0,-1-1 0 0 0,1 0 1 0 0,-1 1-1 0 0,1-1 0 0 0,-1 1 1 0 0,0-1-1 0 0,1 1 0 0 0,-1-1 1 0 0,0 1-1 0 0,1-1 0 0 0,-1 1 1 0 0,0 0-1 0 0,0-1 0 0 0,1 1 1 0 0,-1-1-1 0 0,0 1 0 0 0,0 0 1 0 0,0-1-1 0 0,0 1 0 0 0,0-1 1 0 0,0 1-1 0 0,0 0 0 0 0,0-1 1 0 0,0 1-1 0 0,0 0 0 0 0,0-1 1 0 0,-1 1-1 0 0,1-1 0 0 0,0 1 1 0 0,0 0-1 0 0,0-1 0 0 0,-1 1 1 0 0,1-1-1 0 0,0 1 1 0 0,-1-1-1 0 0,0 1 0 0 0,-17 30 18 0 0,15-28-4 0 0,-7 12 235 0 0,1 1 0 0 0,0-1 0 0 0,1 1 0 0 0,1 1 1 0 0,1-1-1 0 0,0 1 0 0 0,-6 33 0 0 0,11-49-213 0 0,1-1-1 0 0,0 1 0 0 0,0 0 0 0 0,0 0 1 0 0,0 0-1 0 0,0 0 0 0 0,0-1 1 0 0,0 1-1 0 0,0 0 0 0 0,0 0 0 0 0,0 0 1 0 0,0-1-1 0 0,0 1 0 0 0,1 0 1 0 0,-1 0-1 0 0,0 0 0 0 0,1-1 0 0 0,-1 1 1 0 0,0 0-1 0 0,1-1 0 0 0,-1 1 1 0 0,1 0-1 0 0,-1-1 0 0 0,1 1 0 0 0,0-1 1 0 0,-1 1-1 0 0,1 0 0 0 0,-1-1 0 0 0,2 1 1 0 0,0 0-18 0 0,0-1 1 0 0,0 0-1 0 0,-1 1 1 0 0,1-1-1 0 0,0 0 1 0 0,0 0-1 0 0,0 0 1 0 0,0 0-1 0 0,-1 0 1 0 0,1-1-1 0 0,0 1 1 0 0,3-2-1 0 0,7-2-422 0 0,0 0 0 0 0,22-13 0 0 0,-31 15 191 0 0,25-12-3315 0 0,13-7-7968 0 0,-32 17 7506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1:3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43 105 8082 0 0,'-1'-7'1574'0'0,"0"0"0"0"0,-1 1 1 0 0,0-1-1 0 0,-1 0 0 0 0,-3-8 1 0 0,0 41 377 0 0,-1-1-1292 0 0,2 1-1 0 0,1-1 0 0 0,1 1 1 0 0,1 0-1 0 0,2-1 0 0 0,4 49 1 0 0,-2-64-566 0 0,0-1 0 0 0,1 1 0 0 0,0-1 0 0 0,0 1 0 0 0,1-1 0 0 0,0 0 0 0 0,1 0 0 0 0,0 0 0 0 0,1-1 0 0 0,10 13 0 0 0,-14-18-86 0 0,1 0-1 0 0,-1-1 1 0 0,1 1 0 0 0,0-1-1 0 0,0 0 1 0 0,0 0 0 0 0,0 0-1 0 0,0 0 1 0 0,1 0 0 0 0,-1 0 0 0 0,0-1-1 0 0,1 0 1 0 0,-1 0 0 0 0,1 0-1 0 0,0 0 1 0 0,-1 0 0 0 0,1-1-1 0 0,0 0 1 0 0,0 1 0 0 0,-1-1-1 0 0,1-1 1 0 0,0 1 0 0 0,-1-1 0 0 0,1 1-1 0 0,0-1 1 0 0,-1 0 0 0 0,1 0-1 0 0,-1 0 1 0 0,1-1 0 0 0,-1 1-1 0 0,5-4 1 0 0,0 0 2 0 0,-1 0 0 0 0,-1-1 1 0 0,1 0-1 0 0,-1 0 0 0 0,0 0 0 0 0,0-1 0 0 0,-1 1 1 0 0,0-1-1 0 0,0-1 0 0 0,-1 1 0 0 0,0-1 0 0 0,0 0 1 0 0,0 0-1 0 0,3-15 0 0 0,-1 5 9 0 0,-2 0 1 0 0,0 0-1 0 0,-1-1 1 0 0,-1 1-1 0 0,-1-36 0 0 0,-2 36-13 0 0,0 1-1 0 0,-2-1 0 0 0,-6-26 0 0 0,8 39 8 0 0,-1 0 0 0 0,1 1 0 0 0,-1-1 0 0 0,0 0 0 0 0,0 1-1 0 0,0 0 1 0 0,-1-1 0 0 0,0 1 0 0 0,0 0 0 0 0,0 0 0 0 0,0 0-1 0 0,0 1 1 0 0,-1-1 0 0 0,1 1 0 0 0,-1 0 0 0 0,0 0 0 0 0,-6-4 0 0 0,6 6-59 0 0,1 0 1 0 0,0 0-1 0 0,-1 0 1 0 0,1 0-1 0 0,-1 1 1 0 0,1 0-1 0 0,-1-1 1 0 0,0 1-1 0 0,1 0 1 0 0,-1 1-1 0 0,1-1 1 0 0,-1 1-1 0 0,1-1 1 0 0,-1 1-1 0 0,1 0 1 0 0,-1 0-1 0 0,1 1 1 0 0,0-1-1 0 0,0 1 1 0 0,0 0-1 0 0,0 0 1 0 0,0 0-1 0 0,0 0 1 0 0,-4 3-1 0 0,1 0-942 0 0,1 1 0 0 0,-1-1 0 0 0,1 1 0 0 0,-6 9 0 0 0,6-9-2123 0 0,1 1-1 0 0,0 1 0 0 0,-5 11 1 0 0,5-9-1822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5129 0 0,'-1'0'74'0'0,"0"0"0"0"0,0 1 0 0 0,1-1 1 0 0,-1 0-1 0 0,0 0 0 0 0,0 1 0 0 0,1-1 0 0 0,-1 1 0 0 0,0-1 0 0 0,1 1 1 0 0,-1-1-1 0 0,0 1 0 0 0,1-1 0 0 0,-1 1 0 0 0,1-1 0 0 0,-1 1 0 0 0,1 0 0 0 0,-1-1 1 0 0,1 1-1 0 0,-1 0 0 0 0,1-1 0 0 0,0 1 0 0 0,-1 0 0 0 0,1 0 0 0 0,0-1 1 0 0,0 1-1 0 0,0 0 0 0 0,0 0 0 0 0,-1 1 0 0 0,-2 33 2076 0 0,1-18-1481 0 0,-4 43 1077 0 0,2 63 0 0 0,6-112-2044 0 0,3-9-2835 0 0,7-14-2840 0 0,-9 8 3169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5553 0 0,'34'-1'1021'0'0,"48"-10"1"0"0,7 0-372 0 0,537-59 412 0 0,-621 69-1071 0 0,53-7 33 0 0,349-37 22 0 0,-63 35-180 0 0,-328 9-738 0 0,-16 1 771 0 0,0 0 0 0 0,1 0 0 0 0,-1 1-1 0 0,0-1 1 0 0,1 0 0 0 0,-1 0 0 0 0,0 0-1 0 0,1 0 1 0 0,-1 0 0 0 0,0 0 0 0 0,0 0-1 0 0,1 0 1 0 0,-1 0 0 0 0,0 0 0 0 0,1-1-1 0 0,-1 1 1 0 0,0 0 0 0 0,1 0 0 0 0,-1 0-1 0 0,0 0 1 0 0,0 0 0 0 0,1 0 0 0 0,-1-1-1 0 0,0 1 1 0 0,0 0 0 0 0,1 0 0 0 0,-1 0-1 0 0,0-1 1 0 0,0 1 0 0 0,0 0 0 0 0,1 0-1 0 0,-1-1 1 0 0,0 1 0 0 0,0-1 0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2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5417 0 0,'-1'1'105'0'0,"1"1"-1"0"0,-1-1 0 0 0,1 0 1 0 0,-1 1-1 0 0,1-1 1 0 0,0 0-1 0 0,-1 1 1 0 0,1-1-1 0 0,0 1 0 0 0,0-1 1 0 0,0 0-1 0 0,0 1 1 0 0,1-1-1 0 0,-1 1 1 0 0,0-1-1 0 0,0 0 0 0 0,1 1 1 0 0,-1-1-1 0 0,1 0 1 0 0,0 2-1 0 0,0-1 122 0 0,0 0 1 0 0,0 0-1 0 0,-1 0 1 0 0,1 0-1 0 0,-1 0 1 0 0,0 0-1 0 0,0 0 1 0 0,0 0-1 0 0,0 0 0 0 0,0 3 1 0 0,-16 43 4893 0 0,-13 36-3688 0 0,29-80-1401 0 0,-1 0-1 0 0,1 0 1 0 0,-1-1-1 0 0,1 1 1 0 0,0 0 0 0 0,1 5-1 0 0,0 9-971 0 0,-4-1-3639 0 0,-7-5-2012 0 0,7-9 3686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16 226 5377 0 0,'-1'0'11'0'0,"0"0"-1"0"0,0 0 1 0 0,0 0-1 0 0,0 0 1 0 0,0 0 0 0 0,0 1-1 0 0,0-1 1 0 0,0 0-1 0 0,0 1 1 0 0,0-1-1 0 0,0 1 1 0 0,0-1-1 0 0,-2 2 1 0 0,5 0 84 0 0,10-2-11 0 0,100-9 2277 0 0,-5 1-447 0 0,-69 3-1518 0 0,182-29 562 0 0,359-67-254 0 0,-283 64-181 0 0,-272 34 681 0 0,33 1 1 0 0,-36 2-610 0 0,1-2 0 0 0,26-3 0 0 0,25-8-168 0 0,-20 0-243 0 0,-60 19-7296 0 0,-10 5 2598 0 0,10-5 783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569 1 5481 0 0,'-7'0'354'0'0,"0"0"-1"0"0,0 0 1 0 0,0 1 0 0 0,0-1-1 0 0,0 2 1 0 0,0-1 0 0 0,1 1-1 0 0,-1 0 1 0 0,0 0 0 0 0,1 1-1 0 0,0 0 1 0 0,-1 0 0 0 0,1 1-1 0 0,0-1 1 0 0,1 1-1 0 0,-11 9 1 0 0,11-8-125 0 0,0 0-1 0 0,0 0 0 0 0,0 0 1 0 0,1 1-1 0 0,0-1 0 0 0,0 1 1 0 0,1 0-1 0 0,-1 1 1 0 0,1-1-1 0 0,1 0 0 0 0,-5 14 1 0 0,7-10 113 0 0,-1 1 0 0 0,1 0 0 0 0,1 0 0 0 0,4 19 1 0 0,-4-19-334 0 0,7 23 93 0 0,-6-31-90 0 0,-1 1 1 0 0,0 0 0 0 0,0-1 0 0 0,0 1 0 0 0,0 0 0 0 0,-1 0 0 0 0,0 0 0 0 0,1 0-1 0 0,-1 0 1 0 0,-1 0 0 0 0,1-1 0 0 0,-1 1 0 0 0,1 0 0 0 0,-3 5 0 0 0,-1 3-165 0 0,-1 0 0 0 0,0-1 0 0 0,-10 15 0 0 0,-12 9-4580 0 0,15-24 237 0 0,-1-1 3396 0 0,-11 11 1327 0 0,9-11 295 0 0,14-9-336 0 0,0-1 1 0 0,0 1-1 0 0,0-1 0 0 0,0 1 0 0 0,0-1 1 0 0,0 1-1 0 0,0 0 0 0 0,0 0 1 0 0,0 0-1 0 0,0 0 0 0 0,0-1 0 0 0,1 1 1 0 0,-1 0-1 0 0,0 0 0 0 0,1 0 0 0 0,-1 0 1 0 0,1 1-1 0 0,-1-1 0 0 0,0 1 0 0 0,-3 4-31 0 0,0-1 0 0 0,0 0 0 0 0,-1 0 0 0 0,0 0 0 0 0,0 0 0 0 0,0-1-1 0 0,0 0 1 0 0,-1 0 0 0 0,-7 4 0 0 0,-3 3 59 0 0,-35 24 1149 0 0,20-14-96 0 0,-33 28 0 0 0,59-44-1219 0 0,-1 0-1 0 0,2 0 1 0 0,-1 0 0 0 0,0 1 0 0 0,1-1 0 0 0,0 1 0 0 0,0 0 0 0 0,1 1 0 0 0,0-1-1 0 0,0 0 1 0 0,0 1 0 0 0,1 0 0 0 0,0 0 0 0 0,0 0 0 0 0,0 0 0 0 0,0 9-1 0 0,2-15-40 0 0,1 1-1 0 0,-1 0 1 0 0,0-1-1 0 0,1 1 1 0 0,-1 0-1 0 0,1-1 1 0 0,0 1-1 0 0,-1-1 1 0 0,1 1-1 0 0,0-1 1 0 0,0 1-1 0 0,0-1 0 0 0,0 0 1 0 0,2 3-1 0 0,23 18-20 0 0,-5-3 96 0 0,-14-10-50 0 0,36 41 191 0 0,51 81-1 0 0,-89-123-225 0 0,-2-4 61 0 0,-1 0 0 0 0,0 0-1 0 0,0-1 1 0 0,0 1 0 0 0,2 8-1 0 0,-3-11-48 0 0,-1 0 0 0 0,0 0 0 0 0,0 0 0 0 0,0 0 0 0 0,0 0 0 0 0,0 0 0 0 0,0-1 0 0 0,0 1 0 0 0,0 0 0 0 0,-1 0 0 0 0,1 0-1 0 0,0 0 1 0 0,0 0 0 0 0,-1 0 0 0 0,1 0 0 0 0,-1 0 0 0 0,1-1 0 0 0,-1 1 0 0 0,1 0 0 0 0,-1 0 0 0 0,1-1 0 0 0,-1 1 0 0 0,0 0 0 0 0,1-1 0 0 0,-1 1 0 0 0,0 0-1 0 0,0-1 1 0 0,1 1 0 0 0,-1-1 0 0 0,0 0 0 0 0,-2 1 0 0 0,21-9-99 0 0,1 1 0 0 0,-1 1 0 0 0,1 0-1 0 0,0 1 1 0 0,0 1 0 0 0,1 1 0 0 0,22-1 0 0 0,-36 4 80 0 0,102 0-245 0 0,157-19 1 0 0,-218 9-258 0 0,0-2 1 0 0,76-31-1 0 0,-45 15-378 0 0,-37 15 851 0 0,2 1 0 0 0,-1 3 0 0 0,1 2 0 0 0,60-3 1 0 0,182-25 1991 0 0,-18 2-1516 0 0,-217 30-466 0 0,-1 3-1 0 0,1 1 1 0 0,83 14 0 0 0,-7 6-895 0 0,-123-19-4151 0 0,-7-3-25 0 0,1-1 1758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 5409 0 0,'-1'-11'3163'0'0,"2"7"-321"0"0,2 9-716 0 0,-2 0-1778 0 0,-1 0 1 0 0,1 0-1 0 0,-1 0 0 0 0,0 0 1 0 0,-1-1-1 0 0,1 1 0 0 0,-1 0 0 0 0,-2 7 1 0 0,-1 21 217 0 0,3-20-432 0 0,1 1 0 0 0,0 0 0 0 0,1-1 0 0 0,1 1 0 0 0,0 0 0 0 0,1-1 0 0 0,1 0 0 0 0,6 17 0 0 0,18 30 29 0 0,-13-31-135 0 0,-2 1 0 0 0,-1 1 0 0 0,-1 0 0 0 0,7 32 1 0 0,-15-17-146 0 0,-4-38-224 0 0,1 0 1 0 0,1 0-1 0 0,0 0 0 0 0,0 0 1 0 0,0 0-1 0 0,1-1 0 0 0,4 14 1 0 0,-2-14-1085 0 0,0-1 0 0 0,0 1 1 0 0,10 9-1 0 0,-11-13 1402 0 0,0 1 1 0 0,1 0-1 0 0,-2 0 1 0 0,1 0-1 0 0,0 0 1 0 0,-1 0-1 0 0,0 1 1 0 0,0-1-1 0 0,0 1 1 0 0,0-1-1 0 0,1 7 0 0 0,-2-3 536 0 0,0 0-1 0 0,-1 0 1 0 0,1 0-1 0 0,-2-1 1 0 0,1 1-1 0 0,-1 0 1 0 0,0 0-1 0 0,-1 0 1 0 0,1 0-1 0 0,-2-1 1 0 0,1 1-1 0 0,-1-1 1 0 0,0 1-1 0 0,-1-1 1 0 0,1 0-1 0 0,-1-1 1 0 0,-7 9-1 0 0,5-8-245 0 0,1 0 0 0 0,-1 1 0 0 0,1 0 0 0 0,1 0 0 0 0,-5 10 0 0 0,6-10-346 0 0,-22 43 349 0 0,22-46-451 0 0,0-1 0 0 0,0 0-1 0 0,0 0 1 0 0,0 0 0 0 0,0-1-1 0 0,-1 1 1 0 0,0-1 0 0 0,1 0-1 0 0,-6 4 1 0 0,8-7-185 0 0,0 0 1 0 0,1 0-1 0 0,-1 0 0 0 0,0 1 0 0 0,1-1 1 0 0,-1 0-1 0 0,0 0 0 0 0,0 0 0 0 0,1 0 1 0 0,-1 0-1 0 0,0-1 0 0 0,1 1 1 0 0,-1 0-1 0 0,0 0 0 0 0,0 0 0 0 0,1-1 1 0 0,-1 1-1 0 0,0 0 0 0 0,1-1 0 0 0,-1 1 1 0 0,1 0-1 0 0,-1-1 0 0 0,0 1 0 0 0,1-1 1 0 0,-1 1-1 0 0,1-1 0 0 0,-1 1 0 0 0,1-1 1 0 0,0 1-1 0 0,-1-1 0 0 0,0-1 1 0 0,-2-1-1113 0 0,-1-1-2517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6377 0 0,'-2'4'102'0'0,"1"-1"-1"0"0,0 1 0 0 0,1 0 1 0 0,-1-1-1 0 0,1 1 0 0 0,-1 0 1 0 0,1-1-1 0 0,0 1 0 0 0,1 0 1 0 0,-1 0-1 0 0,0-1 0 0 0,1 1 1 0 0,2 6-1 0 0,1 2 625 0 0,0 0-1 0 0,9 19 1 0 0,-7-21-639 0 0,0 0 0 0 0,0-1 0 0 0,1 0 0 0 0,1 0 0 0 0,-1-1 0 0 0,1 0 0 0 0,0 0 1 0 0,1 0-1 0 0,0-1 0 0 0,0-1 0 0 0,1 0 0 0 0,0 0 0 0 0,0 0 0 0 0,16 5 0 0 0,14 3-41 0 0,0-1-1 0 0,67 11 0 0 0,-46-11 60 0 0,35 20-2435 0 0,-89-33-1273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6057 0 0,'-1'0'203'0'0,"0"0"0"0"0,0 0 0 0 0,0 0 0 0 0,0 0 0 0 0,0 0 0 0 0,1 0 0 0 0,-1 0 0 0 0,0 0-1 0 0,0 1 1 0 0,0-1 0 0 0,1 0 0 0 0,-1 0 0 0 0,0 1 0 0 0,0-1 0 0 0,0 1 0 0 0,1-1 0 0 0,-1 0 0 0 0,-1 2-1 0 0,2-2-95 0 0,0 1 0 0 0,0-1-1 0 0,-1 1 1 0 0,1-1 0 0 0,0 1-1 0 0,0-1 1 0 0,0 1 0 0 0,0-1-1 0 0,0 1 1 0 0,0-1 0 0 0,0 1-1 0 0,0-1 1 0 0,0 1 0 0 0,1-1 0 0 0,-1 1-1 0 0,0-1 1 0 0,0 1 0 0 0,0-1-1 0 0,0 1 1 0 0,1-1 0 0 0,-1 1-1 0 0,0-1 1 0 0,1 1 0 0 0,4 6 359 0 0,1-1 1 0 0,-1 0 0 0 0,10 7-1 0 0,2 5-1179 0 0,-14-14-519 0 0,0 1-1 0 0,1-1 1 0 0,-1 1 0 0 0,1-1 0 0 0,0 0 0 0 0,8 5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5481 0 0,'133'7'1535'0'0,"181"31"-1"0"0,-159-16-997 0 0,272 54 2252 0 0,-361-63-1664 0 0,-27-6 817 0 0,0 1 0 0 0,60 22 0 0 0,-89-26-2269 0 0,27 11 1722 0 0,-12-3-8086 0 0,-24-11 5185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6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5529 0 0,'-1'0'110'0'0,"1"0"-1"0"0,-1 1 1 0 0,1-1 0 0 0,-1 1-1 0 0,0-1 1 0 0,1 1-1 0 0,-1-1 1 0 0,1 1 0 0 0,-1-1-1 0 0,1 1 1 0 0,0-1-1 0 0,-1 1 1 0 0,1-1 0 0 0,0 1-1 0 0,-1 0 1 0 0,1-1-1 0 0,0 1 1 0 0,0 0 0 0 0,-1-1-1 0 0,1 1 1 0 0,0 0-1 0 0,0-1 1 0 0,0 1-1 0 0,0 0 1 0 0,0-1 0 0 0,0 1-1 0 0,0 0 1 0 0,0 0-1 0 0,0-1 1 0 0,1 2 0 0 0,1 26 2028 0 0,-2-26-2122 0 0,1 3-46 0 0,5 29 677 0 0,-6-32-786 0 0,1 0 1 0 0,-1-1-1 0 0,1 1 0 0 0,-1 0 0 0 0,1-1 1 0 0,0 1-1 0 0,0 0 0 0 0,0-1 0 0 0,0 1 1 0 0,0-1-1 0 0,0 0 0 0 0,0 1 0 0 0,1-1 1 0 0,-1 0-1 0 0,0 0 0 0 0,3 2 0 0 0,-4-3-45 0 0,1 0 0 0 0,0 0 0 0 0,0 0 0 0 0,0 0 0 0 0,-1 0 0 0 0,1 0 0 0 0,0 0 0 0 0,0 0 0 0 0,-1 0 0 0 0,1 0 0 0 0,0-1 0 0 0,0 1 0 0 0,-1 0 0 0 0,1 0 0 0 0,0-1 0 0 0,-1 1 0 0 0,1 0 0 0 0,0-1 0 0 0,-1 1 0 0 0,1-1 0 0 0,-1 1-1 0 0,1-1 1 0 0,0 0 0 0 0,2-3-2730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5569 0 0,'-1'5'475'0'0,"1"0"-1"0"0,-1 1 0 0 0,1-1 1 0 0,0 0-1 0 0,1 0 1 0 0,0 6-1 0 0,5 40 45 0 0,-5-37-1524 0 0,0 0 0 0 0,4 16-1 0 0,0-26-493 0 0,-3-3-1411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5649 0 0,'-1'2'141'0'0,"0"1"-1"0"0,0-1 1 0 0,1 1-1 0 0,-1-1 1 0 0,1 1 0 0 0,-1-1-1 0 0,1 1 1 0 0,0 0-1 0 0,0-1 1 0 0,1 1 0 0 0,0 4-1 0 0,9 32 1290 0 0,-4-16-1221 0 0,-3-8-678 0 0,1 1 0 0 0,0-1 0 0 0,11 22 0 0 0,-11-31-1397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6073 0 0,'-10'3'2552'0'0,"13"5"-728"0"0,19 12-2926 0 0,-14-14-3257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92 179 5497 0 0,'0'0'9'0'0,"-1"0"0"0"0,1 1 0 0 0,-1-1 0 0 0,1 0 0 0 0,0 0-1 0 0,-1 0 1 0 0,1 0 0 0 0,-1 0 0 0 0,1 0 0 0 0,-1 0 0 0 0,1 0 0 0 0,-1-1 0 0 0,1 1 0 0 0,-1 0-1 0 0,1 0 1 0 0,-1 0 0 0 0,1 0 0 0 0,0-1 0 0 0,-1 1 0 0 0,1 0 0 0 0,-1 0 0 0 0,1-1 0 0 0,0 1-1 0 0,-1 0 1 0 0,1-1 0 0 0,0 1 0 0 0,-1 0 0 0 0,1-1 0 0 0,-5-5 173 0 0,3 5-76 0 0,0-1 0 0 0,0 1 0 0 0,0 0 0 0 0,0 0 0 0 0,0 0-1 0 0,-1 0 1 0 0,1 0 0 0 0,0 0 0 0 0,0 0 0 0 0,-1 1 0 0 0,1-1-1 0 0,-5 1 1 0 0,-10-4 2188 0 0,15 4-2108 0 0,1-1 0 0 0,0 1 0 0 0,0 0 0 0 0,-1-1 0 0 0,1 1 0 0 0,0-1 0 0 0,0 0 0 0 0,0 1 1 0 0,0-1-1 0 0,0 0 0 0 0,0 0 0 0 0,0 0 0 0 0,0 1 0 0 0,0-1 0 0 0,0 0 0 0 0,0 0 0 0 0,0 0 0 0 0,1-1 0 0 0,-1 1 0 0 0,0 0 0 0 0,1 0 0 0 0,-1 0 0 0 0,1 0 0 0 0,-1-1 0 0 0,1 0 0 0 0,0-1-28 0 0,0 0 0 0 0,0 0 0 0 0,0 1 1 0 0,1-1-1 0 0,-1 0 0 0 0,1 0 0 0 0,0 1 0 0 0,0-1 1 0 0,0 0-1 0 0,0 1 0 0 0,2-4 0 0 0,2-4 158 0 0,-3 5-188 0 0,0 1 0 0 0,0-1 0 0 0,0 1 0 0 0,0 0 0 0 0,1 0 1 0 0,-1 0-1 0 0,1 0 0 0 0,0 0 0 0 0,1 0 0 0 0,-1 1 0 0 0,1 0 0 0 0,-1-1 0 0 0,1 1 1 0 0,0 1-1 0 0,0-1 0 0 0,8-3 0 0 0,15-2 37 0 0,18 3-7750 0 0,-12 1 994 0 0,-29 3 3678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10 180 5537 0 0,'0'0'25'0'0,"0"1"0"0"0,-1-1-1 0 0,1 0 1 0 0,0 0 0 0 0,-1 0-1 0 0,1 0 1 0 0,0 0 0 0 0,0 0-1 0 0,-1 0 1 0 0,1 0 0 0 0,0 0 0 0 0,-1 0-1 0 0,1-1 1 0 0,0 1 0 0 0,-1 0-1 0 0,1 0 1 0 0,0 0 0 0 0,-1 0-1 0 0,1 0 1 0 0,0 0 0 0 0,0-1-1 0 0,-1 1 1 0 0,1 0 0 0 0,0 0 0 0 0,0 0-1 0 0,-1-1 1 0 0,1 1 0 0 0,0 0-1 0 0,0-1 1 0 0,0 1 0 0 0,-1 0-1 0 0,1 0 1 0 0,0-1 0 0 0,0 1 0 0 0,0 0-1 0 0,0-1 1 0 0,0 1 0 0 0,0 0-1 0 0,0-1 1 0 0,-1 1 0 0 0,1 0-1 0 0,0 0 1 0 0,0-1 0 0 0,1 0-1 0 0,6-17 2157 0 0,-6 16-2040 0 0,0 1 0 0 0,0-1 0 0 0,0 1 0 0 0,0-1 0 0 0,-1 1 0 0 0,1-1 0 0 0,0 0 0 0 0,-1 1 0 0 0,1-1 0 0 0,-1 0 0 0 0,0 0 0 0 0,0 1 0 0 0,0-1 0 0 0,0 0 0 0 0,0-3 0 0 0,-1 3-108 0 0,0-1 0 0 0,0 1 0 0 0,0-1-1 0 0,0 1 1 0 0,0-1 0 0 0,1 0 0 0 0,-1 1 0 0 0,1-1 0 0 0,0 0-1 0 0,0 1 1 0 0,0-1 0 0 0,0 0 0 0 0,0 1 0 0 0,0-1 0 0 0,1 0-1 0 0,-1 1 1 0 0,1-1 0 0 0,0 1 0 0 0,0-1 0 0 0,0 1 0 0 0,2-4-1 0 0,-1 3-30 0 0,0 0 0 0 0,0 0-1 0 0,1 0 1 0 0,-1 0 0 0 0,1 0-1 0 0,0 1 1 0 0,0-1-1 0 0,0 1 1 0 0,0 0 0 0 0,1 0-1 0 0,-1 0 1 0 0,0 0 0 0 0,1 0-1 0 0,6-1 1 0 0,10-5 258 0 0,-9 4 114 0 0,-1 0-1 0 0,18-4 1 0 0,-25 8-280 0 0,0-1 1 0 0,-1 1-1 0 0,1 0 1 0 0,0 0 0 0 0,0 0-1 0 0,-1 0 1 0 0,1 0-1 0 0,0 1 1 0 0,0-1-1 0 0,-1 1 1 0 0,1-1 0 0 0,0 1-1 0 0,-1 0 1 0 0,1 0-1 0 0,3 3 1 0 0,6 11 613 0 0,-12-13-686 0 0,1-1 0 0 0,-1 0 0 0 0,1 0 0 0 0,-1 0 0 0 0,1 0 0 0 0,-1 0 0 0 0,1 0 0 0 0,0 0 1 0 0,-1 0-1 0 0,1-1 0 0 0,0 1 0 0 0,0 0 0 0 0,0 0 0 0 0,0 0 0 0 0,0-1 0 0 0,0 1 0 0 0,0-1 0 0 0,0 1 0 0 0,0-1 0 0 0,0 1 0 0 0,0-1 0 0 0,0 1 0 0 0,0-1 0 0 0,0 0 0 0 0,2 1 0 0 0,-3-1-114 0 0,1-1 0 0 0,-1 1 0 0 0,0 0-1 0 0,0 0 1 0 0,1 0 0 0 0,-1 0-1 0 0,0 0 1 0 0,0 0 0 0 0,1-1-1 0 0,-1 1 1 0 0,0 0 0 0 0,0 0 0 0 0,0 0-1 0 0,1-1 1 0 0,-1 1 0 0 0,0 0-1 0 0,0 0 1 0 0,0 0 0 0 0,0-1-1 0 0,0 1 1 0 0,1 0 0 0 0,-1 0 0 0 0,0-1-1 0 0,0 1 1 0 0,0 0 0 0 0,0-1-1 0 0,0 1 1 0 0,0 0 0 0 0,0 0-1 0 0,0-1 1 0 0,0 1 0 0 0,0 0 0 0 0,0-1-1 0 0,0 1 1 0 0,0 0 0 0 0,0 0-1 0 0,0-1 1 0 0,0 1 0 0 0,-1 0-1 0 0,1 0 1 0 0,0-1 0 0 0,0 1 0 0 0,0 0-1 0 0,0 0 1 0 0,0-1 0 0 0,-1 1-1 0 0,1 0 1 0 0,0 0 0 0 0,-6-11-6505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09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5489 0 0,'0'-5'130'0'0,"1"-1"0"0"0,0 1-1 0 0,0-1 1 0 0,1 1 0 0 0,0-1-1 0 0,0 1 1 0 0,4-8 0 0 0,20-34 2104 0 0,-19 35-1579 0 0,15-21 31 0 0,-22 32-688 0 0,1 0 1 0 0,0 0-1 0 0,0 0 1 0 0,0 0 0 0 0,0 0-1 0 0,0 1 1 0 0,0-1-1 0 0,0 0 1 0 0,0 1-1 0 0,0-1 1 0 0,0 0-1 0 0,0 1 1 0 0,0 0-1 0 0,1-1 1 0 0,-1 1-1 0 0,0 0 1 0 0,0-1-1 0 0,0 1 1 0 0,1 0-1 0 0,-1 0 1 0 0,0 0-1 0 0,0 0 1 0 0,1 0-1 0 0,-1 0 1 0 0,3 1-1 0 0,18 8-766 0 0,-18-7 688 0 0,-1 0-1 0 0,1 0 0 0 0,0-1 1 0 0,0 0-1 0 0,1 1 1 0 0,-1-1-1 0 0,0-1 0 0 0,5 1 1 0 0,-7-5 49 0 0,-1 0-1 0 0,0 0 1 0 0,0 0 0 0 0,0 0 0 0 0,0 0-1 0 0,0-9 1 0 0,-1-2-3679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1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5441 0 0,'6'-8'-62'0'0,"2"-6"858"0"0,2 1 0 0 0,0 0-1 0 0,0 0 1 0 0,17-15 0 0 0,-23 25-508 0 0,1 0-1 0 0,-1 0 1 0 0,1 0 0 0 0,0 0 0 0 0,0 1-1 0 0,0 0 1 0 0,0 0 0 0 0,0 0-1 0 0,1 1 1 0 0,-1 0 0 0 0,0 0 0 0 0,12-1-1 0 0,3 2 389 0 0,1 1-1 0 0,24 3 1 0 0,17 1-188 0 0,7-2 272 0 0,-67-2-701 0 0,0-1 1 0 0,-1 0-1 0 0,1 1 1 0 0,0-1-1 0 0,0 1 1 0 0,-1 0-1 0 0,1-1 0 0 0,0 1 1 0 0,0 0-1 0 0,-1 0 1 0 0,4 2-1 0 0,-5-2-113 0 0,0-1 0 0 0,1 1-1 0 0,-1-1 1 0 0,0 1-1 0 0,1-1 1 0 0,-1 1 0 0 0,0-1-1 0 0,0 1 1 0 0,0-1 0 0 0,1 1-1 0 0,-1-1 1 0 0,0 1-1 0 0,0-1 1 0 0,0 1 0 0 0,0 0-1 0 0,0-1 1 0 0,0 1 0 0 0,0-1-1 0 0,0 1 1 0 0,0-1 0 0 0,0 1-1 0 0,0 0 1 0 0,0-1-1 0 0,-1 1 1 0 0,1-1 0 0 0,0 1-1 0 0,0-1 1 0 0,-1 1 0 0 0,1-1-1 0 0,0 1 1 0 0,-1-1-1 0 0,1 1 1 0 0,0-1 0 0 0,-1 0-1 0 0,1 1 1 0 0,-1-1 0 0 0,1 1-1 0 0,-1 0 1 0 0,1-1-127 0 0,-1 0 0 0 0,1 0 0 0 0,0 0 1 0 0,0 0-1 0 0,-1 0 0 0 0,1 0 0 0 0,0 0 1 0 0,0 1-1 0 0,0-1 0 0 0,0 0 0 0 0,-1 0 0 0 0,1 0 1 0 0,0 0-1 0 0,0 1 0 0 0,0-1 0 0 0,0 0 0 0 0,0 0 1 0 0,-1 0-1 0 0,1 1 0 0 0,0-1 0 0 0,0 0 0 0 0,0 0 1 0 0,0 0-1 0 0,0 1 0 0 0,0-1 0 0 0,0 0 1 0 0,0 0-1 0 0,0 1 0 0 0,0-1 0 0 0,0 0 0 0 0,0 0 1 0 0,0 1-1 0 0,0-1 0 0 0,0 0 0 0 0,0 0 0 0 0,0 1 1 0 0,10-2-2569 0 0,11-5 2399 0 0,-6 0 959 0 0,0 1 0 0 0,0 1 0 0 0,1 0 0 0 0,26-2 0 0 0,-22 3-101 0 0,1 0-321 0 0,0 1 0 0 0,1 1 0 0 0,0 1 0 0 0,27 3 0 0 0,-45-2-137 0 0,-1-1 0 0 0,1 1 0 0 0,-1 0 0 0 0,1 0 0 0 0,-1 0 0 0 0,1 0 0 0 0,-1 1 0 0 0,0 0 0 0 0,0-1 0 0 0,1 1 0 0 0,-1 0 0 0 0,-1 0 0 0 0,1 1 0 0 0,0-1 0 0 0,0 1 0 0 0,-1-1 0 0 0,0 1 0 0 0,1 0 0 0 0,-1 0 0 0 0,3 6 0 0 0,-2-3 29 0 0,-1 0-1 0 0,0 0 0 0 0,0 0 1 0 0,-1 0-1 0 0,1 0 1 0 0,-2 1-1 0 0,1-1 1 0 0,0 0-1 0 0,-1 1 0 0 0,-1-1 1 0 0,0 7-1 0 0,-2 37 354 0 0,38-41-349 0 0,-27-5-76 0 0,1-2 0 0 0,0 1-1 0 0,0-1 1 0 0,-1 0 0 0 0,11 0 0 0 0,22 6-9 0 0,-29-5-21 0 0,0 1 1 0 0,0 0 0 0 0,0 0 0 0 0,18 11 0 0 0,-28-14-37 0 0,1 1 0 0 0,-1-1 0 0 0,0 1 1 0 0,1 0-1 0 0,-1 0 0 0 0,0 0 0 0 0,0 0 0 0 0,0 0 1 0 0,0 1-1 0 0,0-1 0 0 0,-1 0 0 0 0,1 1 0 0 0,-1 0 0 0 0,0-1 1 0 0,1 1-1 0 0,-1 0 0 0 0,0-1 0 0 0,-1 1 0 0 0,1 0 0 0 0,0 0 1 0 0,-1 0-1 0 0,1 0 0 0 0,-1 0 0 0 0,0 0 0 0 0,0 0 0 0 0,-1 3 1 0 0,0 17-1449 0 0,1-23 1451 0 0,0 1 1 0 0,0-1 0 0 0,0 1-1 0 0,1-1 1 0 0,-1 1-1 0 0,0-1 1 0 0,0 1 0 0 0,0-1-1 0 0,1 1 1 0 0,-1-1-1 0 0,0 1 1 0 0,0-1 0 0 0,1 1-1 0 0,-1-1 1 0 0,0 0-1 0 0,1 1 1 0 0,-1-1-1 0 0,1 0 1 0 0,-1 1 0 0 0,0-1-1 0 0,1 0 1 0 0,-1 1-1 0 0,1-1 1 0 0,-1 0 0 0 0,1 0-1 0 0,-1 0 1 0 0,1 0-1 0 0,-1 1 1 0 0,1-1 0 0 0,-1 0-1 0 0,1 0 1 0 0,-1 0-1 0 0,1 0 1 0 0,0 0 0 0 0,2 0 71 0 0,0 1 0 0 0,0 0-1 0 0,0-1 1 0 0,0 1 0 0 0,0 0 0 0 0,-1 1 0 0 0,1-1 0 0 0,0 0 0 0 0,-1 1 0 0 0,1 0 0 0 0,-1-1 0 0 0,1 1 0 0 0,3 4 0 0 0,27 31 1573 0 0,-24-26-906 0 0,16 24 2576 0 0,-24-34-3074 0 0,0 1 0 0 0,0 0 0 0 0,0 0 0 0 0,-1 0 0 0 0,1-1 0 0 0,0 1 0 0 0,-1 0 0 0 0,1 0 0 0 0,-1 0 0 0 0,0 0 0 0 0,1 0 0 0 0,-1 0 0 0 0,0 0 0 0 0,0 0 0 0 0,-1 0 0 0 0,1 4 0 0 0,-1-6-245 0 0,0 1 0 0 0,1-1 0 0 0,-1 1 0 0 0,1-1 0 0 0,-1 1 0 0 0,0-1 1 0 0,1 1-1 0 0,-1-1 0 0 0,0 0 0 0 0,0 1 0 0 0,1-1 0 0 0,-1 0 0 0 0,0 0 0 0 0,0 1 0 0 0,1-1 1 0 0,-1 0-1 0 0,0 0 0 0 0,0 0 0 0 0,0 0 0 0 0,1 0 0 0 0,-1 0 0 0 0,0 0 0 0 0,-1-1 1 0 0,-25-2-6972 0 0,22 2 4862 0 0,0 0-1335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7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6241 0 0,'-5'5'117'0'0,"1"1"0"0"0,-1-1 0 0 0,1 1 0 0 0,1 0 0 0 0,-1 0 0 0 0,1 0 0 0 0,0 0 0 0 0,0 1 0 0 0,1-1 0 0 0,-1 1 0 0 0,2 0 0 0 0,-1-1 0 0 0,1 1 0 0 0,0 0 0 0 0,0 0 0 0 0,1 0 0 0 0,0 0 0 0 0,0 0 0 0 0,1 0 0 0 0,-1 0 0 0 0,2 0 0 0 0,-1 0 0 0 0,1-1 0 0 0,0 1 0 0 0,0 0 0 0 0,1-1 0 0 0,0 0 0 0 0,0 1 0 0 0,0-1 0 0 0,1 0 0 0 0,0-1 0 0 0,0 1 0 0 0,1-1 0 0 0,-1 1 0 0 0,1-1 0 0 0,11 8 0 0 0,12 7 76 0 0,1 0 0 0 0,1-3 0 0 0,1 0 0 0 0,55 21 0 0 0,137 32-656 0 0,-213-67 268 0 0,1 0-477 0 0,0 0 0 0 0,0 0 1 0 0,0-1-1 0 0,0-1 1 0 0,0 0-1 0 0,0 0 0 0 0,13-1 1 0 0,-18-1-2368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1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5593 0 0,'-3'0'339'0'0,"0"0"0"0"0,1 0 0 0 0,-1 0 0 0 0,0 0 0 0 0,0 1 0 0 0,0-1 0 0 0,1 1 0 0 0,-1 0 0 0 0,1 0 0 0 0,-1 0 0 0 0,0 0 0 0 0,-3 2 0 0 0,5-2-129 0 0,0 1 0 0 0,-1-1 0 0 0,1 0 0 0 0,0 1 1 0 0,0-1-1 0 0,0 1 0 0 0,0 0 0 0 0,0-1 0 0 0,0 1 1 0 0,1 0-1 0 0,-1-1 0 0 0,0 1 0 0 0,1 0 0 0 0,-1 0 1 0 0,1-1-1 0 0,0 1 0 0 0,-1 0 0 0 0,1 0 0 0 0,0 0 1 0 0,0 2-1 0 0,0-2-97 0 0,0 0 0 0 0,0 0 0 0 0,0 0 0 0 0,1 0 0 0 0,-1 0 0 0 0,0 0 0 0 0,1 0 0 0 0,-1 0 0 0 0,1 0 0 0 0,0-1 0 0 0,0 1 0 0 0,0 0 0 0 0,-1 0 0 0 0,1-1 1 0 0,1 1-1 0 0,-1 0 0 0 0,0-1 0 0 0,0 1 0 0 0,1-1 0 0 0,-1 0 0 0 0,1 1 0 0 0,-1-1 0 0 0,1 0 0 0 0,1 1 0 0 0,0-1-137 0 0,-1 0 0 0 0,0 0 0 0 0,1-1 0 0 0,-1 1 0 0 0,1-1-1 0 0,-1 1 1 0 0,1-1 0 0 0,-1 0 0 0 0,0 0 0 0 0,1 0 0 0 0,-1 0 0 0 0,1-1 0 0 0,-1 1 0 0 0,1-1 0 0 0,-1 1 0 0 0,0-1 0 0 0,1 0-1 0 0,-1 0 1 0 0,3-1 0 0 0,26-10-10959 0 0,-27 10 7288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1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6361 0 0,'-4'0'604'0'0,"-1"0"935"0"0,7 1-265 0 0,-1-1-1155 0 0,1 1 0 0 0,0-1 0 0 0,-1 1 0 0 0,1 0 0 0 0,-1-1 0 0 0,1 1 0 0 0,0 0 0 0 0,-1 0 0 0 0,0 0 0 0 0,1 0 0 0 0,1 2 0 0 0,-1-1 104 0 0,-1 0-1 0 0,1 0 0 0 0,0 0 0 0 0,0 0 0 0 0,0 0 0 0 0,0 0 0 0 0,1-1 1 0 0,-1 1-1 0 0,0-1 0 0 0,1 0 0 0 0,-1 1 0 0 0,1-1 0 0 0,-1 0 0 0 0,1-1 1 0 0,0 1-1 0 0,-1 0 0 0 0,1-1 0 0 0,5 1 0 0 0,19-5-446 0 0,1-9-8906 0 0,-25 11 5225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11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6073 0 0,'0'0'50'0'0,"0"0"-1"0"0,-1 0 0 0 0,1 1 1 0 0,-1-1-1 0 0,1 0 0 0 0,0 1 1 0 0,-1-1-1 0 0,1 1 0 0 0,0-1 1 0 0,0 0-1 0 0,-1 1 0 0 0,1-1 1 0 0,0 1-1 0 0,0-1 0 0 0,0 1 1 0 0,-1-1-1 0 0,1 1 0 0 0,0-1 1 0 0,0 1-1 0 0,0-1 0 0 0,0 1 1 0 0,0-1-1 0 0,0 1 0 0 0,0-1 1 0 0,0 1-1 0 0,0-1 0 0 0,0 1 1 0 0,0-1-1 0 0,0 1 0 0 0,1 0 1 0 0,-1-1 3 0 0,1 1 0 0 0,0 0 0 0 0,-1-1 0 0 0,1 1 0 0 0,0-1 0 0 0,0 1 0 0 0,0 0 1 0 0,-1-1-1 0 0,1 0 0 0 0,0 1 0 0 0,0-1 0 0 0,0 1 0 0 0,0-1 0 0 0,1 0 0 0 0,2 1-260 0 0,0 0 0 0 0,1 0 0 0 0,-1-1 0 0 0,0 0-1 0 0,8 0 1 0 0,13-5-2055 0 0,-18 3-744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59 5465 0 0,'-3'-6'560'0'0,"10"9"1526"0"0,10 3-376 0 0,4-4-1289 0 0,1-1 1 0 0,0-2 0 0 0,0 0 0 0 0,39-7-1 0 0,-26 3-206 0 0,34 0 387 0 0,92 5 0 0 0,-69 1-352 0 0,128 7 41 0 0,-110-3-173 0 0,-17-6-47 0 0,96-13-1 0 0,-77 4-39 0 0,2 2-8 0 0,284-18 135 0 0,-191 30-144 0 0,-137-1-9 0 0,247 18 124 0 0,-138-7 169 0 0,20-2 1345 0 0,-89-7-696 0 0,-148-15-13721 0 0,33 8 9896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6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5449 0 0,'17'8'529'0'0,"0"1"-1"0"0,-1 1 1 0 0,20 16-1 0 0,2 0 2190 0 0,-28-20-2132 0 0,38 28 1539 0 0,-44-31-1895 0 0,-1 0 1 0 0,1 1-1 0 0,-1-1 0 0 0,1 1 1 0 0,-1 0-1 0 0,0 0 0 0 0,-1 0 1 0 0,1 0-1 0 0,3 7 0 0 0,-6-9-156 0 0,0 0-1 0 0,1 0 1 0 0,-1-1 0 0 0,0 1-1 0 0,0 0 1 0 0,0 0 0 0 0,0 0-1 0 0,0 0 1 0 0,0 0-1 0 0,-1 0 1 0 0,1-1 0 0 0,-1 1-1 0 0,1 0 1 0 0,-1 0-1 0 0,0 0 1 0 0,1-1 0 0 0,-1 1-1 0 0,0-1 1 0 0,0 1 0 0 0,0 0-1 0 0,0-1 1 0 0,-3 3-1 0 0,-3 4 62 0 0,-1 0-1 0 0,-16 12 0 0 0,7-7-168 0 0,1 2 80 0 0,-15 13-3794 0 0,-1-3-4605 0 0,26-20 4931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 5681 0 0,'-2'-1'43'0'0,"1"1"0"0"0,-1-1-1 0 0,0 1 1 0 0,1-1-1 0 0,-1 1 1 0 0,0 0 0 0 0,0-1-1 0 0,1 1 1 0 0,-1 0 0 0 0,0 0-1 0 0,0 0 1 0 0,0 0 0 0 0,1 1-1 0 0,-1-1 1 0 0,0 1 0 0 0,1-1-1 0 0,-1 1 1 0 0,0-1 0 0 0,1 1-1 0 0,-1 0 1 0 0,0 0 0 0 0,1-1-1 0 0,-1 1 1 0 0,1 0 0 0 0,0 1-1 0 0,-1-1 1 0 0,-1 2-1 0 0,-2 1 321 0 0,0 1-1 0 0,1-1 1 0 0,0 1-1 0 0,0 0 1 0 0,0 0-1 0 0,-4 9 1 0 0,4-7-66 0 0,1 1-1 0 0,0-1 1 0 0,0 1 0 0 0,1 0 0 0 0,0 0 0 0 0,0 0 0 0 0,1 0 0 0 0,-1 10-1 0 0,2-16-222 0 0,0 0 0 0 0,0 0-1 0 0,1 0 1 0 0,-1 0-1 0 0,0 0 1 0 0,1 0 0 0 0,0 0-1 0 0,-1 0 1 0 0,1-1-1 0 0,0 1 1 0 0,0 0 0 0 0,0 0-1 0 0,0 0 1 0 0,0-1-1 0 0,0 1 1 0 0,2 1 0 0 0,-1-2-32 0 0,0 1 0 0 0,0-1 0 0 0,0 0 0 0 0,0 0 0 0 0,0 0 0 0 0,0 0 0 0 0,0 0 0 0 0,0 0 0 0 0,1-1 0 0 0,-1 1 0 0 0,0-1 0 0 0,0 0 0 0 0,1 1 0 0 0,-1-1 0 0 0,0 0 0 0 0,1 0 0 0 0,2-1 0 0 0,1 0-18 0 0,-1 0 0 0 0,0 0 1 0 0,1 0-1 0 0,-1-1 0 0 0,0 0 0 0 0,0 0 0 0 0,0 0 0 0 0,0-1 0 0 0,0 0 0 0 0,0 0 0 0 0,-1 0 0 0 0,1 0 0 0 0,-1-1 0 0 0,0 1 0 0 0,0-1 0 0 0,7-9 0 0 0,-9 11-16 0 0,0-1 0 0 0,0 0 0 0 0,-1 0 0 0 0,1 0 0 0 0,0 0 0 0 0,-1 0 0 0 0,0 0 0 0 0,0-1 0 0 0,0 1 1 0 0,0 0-1 0 0,0 0 0 0 0,-1-1 0 0 0,0 1 0 0 0,1-1 0 0 0,-1 1 0 0 0,0 0 0 0 0,-1-1 0 0 0,1 1 0 0 0,-1-1 0 0 0,1 1 0 0 0,-1 0 0 0 0,0-1 0 0 0,0 1 0 0 0,0 0 0 0 0,-1 0 0 0 0,1 0 0 0 0,-5-6 0 0 0,5 7-69 0 0,-2-1-1 0 0,1 1 1 0 0,0-1 0 0 0,0 1 0 0 0,-1 0 0 0 0,1-1-1 0 0,-1 1 1 0 0,0 1 0 0 0,0-1 0 0 0,1 0 0 0 0,-1 1-1 0 0,0-1 1 0 0,-1 1 0 0 0,1 0 0 0 0,0 0 0 0 0,0 0-1 0 0,0 1 1 0 0,-1-1 0 0 0,1 1 0 0 0,0 0 0 0 0,-1-1-1 0 0,1 1 1 0 0,0 1 0 0 0,0-1 0 0 0,-4 1 0 0 0,2 0-481 0 0,-1 1 1 0 0,1-1 0 0 0,0 1 0 0 0,0 0-1 0 0,0 0 1 0 0,1 0 0 0 0,-1 1 0 0 0,0 0-1 0 0,1 0 1 0 0,0 0 0 0 0,0 0 0 0 0,0 1-1 0 0,0 0 1 0 0,-6 7 0 0 0,3-3-2435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7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5737 0 0,'-1'0'15'0'0,"1"0"1"0"0,-1 0-1 0 0,0 0 0 0 0,1 0 0 0 0,-1 0 0 0 0,0 0 0 0 0,1 0 1 0 0,-1 0-1 0 0,1 1 0 0 0,-1-1 0 0 0,1 0 0 0 0,-1 0 0 0 0,0 1 1 0 0,1-1-1 0 0,-1 0 0 0 0,1 1 0 0 0,0-1 0 0 0,-1 0 0 0 0,1 1 0 0 0,-1-1 1 0 0,1 1-1 0 0,-1-1 0 0 0,1 1 0 0 0,0-1 0 0 0,-1 2 0 0 0,1-2 65 0 0,1 1 0 0 0,-1-1 0 0 0,1 1 0 0 0,-1 0 0 0 0,0-1 0 0 0,1 1 0 0 0,-1-1 0 0 0,1 0 0 0 0,-1 1 0 0 0,1-1 0 0 0,0 1 0 0 0,-1-1 0 0 0,1 0 0 0 0,-1 1 0 0 0,1-1 0 0 0,0 0 0 0 0,1 1 0 0 0,34 8 2248 0 0,31-4-1415 0 0,0-2-1 0 0,116-13 1 0 0,-50 2-1225 0 0,-116 7 48 0 0,-11 0-102 0 0,0 1 0 0 0,0-1 0 0 0,0 1 0 0 0,-1 0 0 0 0,1 1 0 0 0,0-1 0 0 0,0 1 0 0 0,11 3 0 0 0,-16 0-1858 0 0,-8 0 1493 0 0,-7 2-128 0 0,7-4-2062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34 5585 0 0,'-3'0'194'0'0,"0"0"1"0"0,0 1-1 0 0,0 0 0 0 0,0-1 1 0 0,1 1-1 0 0,-1 0 0 0 0,0 0 0 0 0,1 0 1 0 0,-1 1-1 0 0,1-1 0 0 0,-1 1 0 0 0,1-1 1 0 0,-1 1-1 0 0,1 0 0 0 0,0 0 0 0 0,0 0 1 0 0,0 0-1 0 0,0 0 0 0 0,0 1 1 0 0,1-1-1 0 0,-1 1 0 0 0,1-1 0 0 0,-1 1 1 0 0,1-1-1 0 0,0 1 0 0 0,-1 4 0 0 0,-4 9 552 0 0,2 0-1 0 0,0 0 1 0 0,-2 25-1 0 0,3-26-1090 0 0,1-2 147 0 0,-2 20 352 0 0,2-13-3189 0 0,2-20 2970 0 0,0 0 0 0 0,0 0 1 0 0,0 0-1 0 0,0 0 0 0 0,0 0 1 0 0,1 0-1 0 0,-1 0 1 0 0,0-1-1 0 0,0 1 0 0 0,0 0 1 0 0,0 0-1 0 0,0 0 0 0 0,0 0 1 0 0,0 0-1 0 0,0 0 1 0 0,0 0-1 0 0,0 0 0 0 0,0 0 1 0 0,0 0-1 0 0,0 0 1 0 0,0 0-1 0 0,1 0 0 0 0,-1 0 1 0 0,0 0-1 0 0,0 0 0 0 0,0 0 1 0 0,0 0-1 0 0,0 0 1 0 0,0 0-1 0 0,0-1 0 0 0,0 1 1 0 0,0 0-1 0 0,1 1 0 0 0,-1-1 1 0 0,0 0-1 0 0,0 0 1 0 0,0 0-1 0 0,0 0 0 0 0,0 0 1 0 0,0 0-1 0 0,0 0 1 0 0,0 0-1 0 0,0 0 0 0 0,0 0 1 0 0,1 0-1 0 0,-1 0 0 0 0,0 0 1 0 0,0 0-1 0 0,0 0 1 0 0,0 0-1 0 0,0 0 0 0 0,0 0 1 0 0,0 0-1 0 0,0 0 0 0 0,0 1 1 0 0,0-1-1 0 0,0 0 1 0 0,0 0-1 0 0,0 0 0 0 0,0 0 1 0 0,0 0-1 0 0,0 0 0 0 0,0 0 1 0 0,6-7-1169 0 0,-6 7 1138 0 0,3-4-2837 0 0</inkml:trace>
  <inkml:trace contextRef="#ctx0" brushRef="#br0" timeOffset="1">131 1 5737 0 0,'-1'47'6082'0'0,"-1"2"-4209"0"0,-1 55-1663 0 0,6-70-609 0 0,2-17-1932 0 0,-4-17 2061 0 0,-1 1 1 0 0,0-1-1 0 0,1 1 0 0 0,-1-1 1 0 0,0 1-1 0 0,1-1 1 0 0,-1 0-1 0 0,0 1 0 0 0,1-1 1 0 0,-1 0-1 0 0,1 1 0 0 0,-1-1 1 0 0,1 0-1 0 0,-1 1 0 0 0,1-1 1 0 0,-1 0-1 0 0,1 0 1 0 0,-1 0-1 0 0,1 1 0 0 0,-1-1 1 0 0,1 0-1 0 0,0 0 0 0 0,2 0-2692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7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5825 0 0,'3'-3'351'0'0,"0"1"-1"0"0,0-1 0 0 0,0 0 1 0 0,1 1-1 0 0,-1 0 1 0 0,1 0-1 0 0,0 0 0 0 0,0 0 1 0 0,-1 1-1 0 0,1-1 1 0 0,0 1-1 0 0,0 0 0 0 0,0 0 1 0 0,1 1-1 0 0,-1-1 1 0 0,0 1-1 0 0,0 0 0 0 0,6 0 1 0 0,-7 0-234 0 0,-1 1 1 0 0,1 0-1 0 0,0-1 1 0 0,-1 1-1 0 0,1 0 0 0 0,-1 0 1 0 0,0 0-1 0 0,1 1 1 0 0,-1-1-1 0 0,0 0 1 0 0,1 1-1 0 0,-1 0 1 0 0,0-1-1 0 0,0 1 0 0 0,-1 0 1 0 0,1 0-1 0 0,0 0 1 0 0,-1 0-1 0 0,1 1 1 0 0,-1-1-1 0 0,1 0 1 0 0,-1 1-1 0 0,0-1 0 0 0,0 0 1 0 0,0 1-1 0 0,0 0 1 0 0,-1-1-1 0 0,1 1 1 0 0,0 4-1 0 0,-1 1 65 0 0,1 0 1 0 0,-1 0-1 0 0,-1 0 0 0 0,0 0 1 0 0,0 0-1 0 0,0 0 0 0 0,-3 8 1 0 0,-21 57 185 0 0,14-43-351 0 0,6-19-200 0 0,-5 19-68 0 0,10-12-3445 0 0,5-17-2076 0 0,2-7 3878 0 0,5-8 730 0 0,-7 7-1750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5649 0 0,'0'-1'36'0'0,"0"0"1"0"0,0 0-1 0 0,0 0 0 0 0,1 0 0 0 0,-1 0 1 0 0,0-1-1 0 0,0 1 0 0 0,1 0 0 0 0,-1 0 1 0 0,1 0-1 0 0,-1 0 0 0 0,1 1 0 0 0,0-1 1 0 0,1-2-1 0 0,-2 3 24 0 0,0 0 0 0 0,0 0 0 0 0,1 0 0 0 0,-1 0 0 0 0,0 0 0 0 0,1 0 0 0 0,-1 0 0 0 0,0 0 0 0 0,1 0 0 0 0,-1 0 0 0 0,0 0 0 0 0,0 0 0 0 0,1 0 0 0 0,-1 0 0 0 0,0 0 0 0 0,1 0 0 0 0,-1 1 0 0 0,0-1 0 0 0,0 0 0 0 0,1 0 0 0 0,-1 0 0 0 0,0 0 0 0 0,0 1 0 0 0,1-1 0 0 0,-1 0 0 0 0,0 0 0 0 0,0 0 0 0 0,0 1 0 0 0,0-1-1 0 0,1 0 1 0 0,-1 0 0 0 0,0 1 0 0 0,2 2 354 0 0,0 0 0 0 0,-1 0 0 0 0,1 1 0 0 0,-1-1 0 0 0,0 0 0 0 0,0 1 0 0 0,1 5 0 0 0,3 48 1637 0 0,-2 0 0 0 0,-7 78 0 0 0,0-93-1828 0 0,2-26-299 0 0,1 0 0 0 0,1 27 0 0 0,1-36 520 0 0,1 13-6423 0 0,-2-20 5783 0 0,0 1 0 0 0,0-1 1 0 0,1 0-1 0 0,-1 1 0 0 0,0-1 0 0 0,0 1 0 0 0,0-1 1 0 0,1 0-1 0 0,-1 1 0 0 0,0-1 0 0 0,0 0 1 0 0,1 1-1 0 0,-1-1 0 0 0,0 0 0 0 0,1 1 0 0 0,-1-1 1 0 0,1 0-1 0 0,-1 0 0 0 0,0 0 0 0 0,1 1 1 0 0,-1-1-1 0 0,1 0 0 0 0,-1 0 0 0 0,0 0 0 0 0,1 0 1 0 0,-1 0-1 0 0,1 0 0 0 0,-1 0 0 0 0,1 0 0 0 0,-1 0 1 0 0,0 0-1 0 0,1 0 0 0 0,-1 0 0 0 0,1 0 1 0 0,-1 0-1 0 0,1 0 0 0 0,2 0-2745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6449 0 0,'-2'0'39'0'0,"1"0"-1"0"0,-1 0 1 0 0,0 0 0 0 0,1 0-1 0 0,-1 0 1 0 0,1 1-1 0 0,-1-1 1 0 0,1 1-1 0 0,-1-1 1 0 0,1 1-1 0 0,-1-1 1 0 0,1 1-1 0 0,-1 0 1 0 0,-1 1-1 0 0,3-2 58 0 0,-1 1-1 0 0,1 0 1 0 0,-1-1 0 0 0,1 1-1 0 0,-1 0 1 0 0,1-1-1 0 0,-1 1 1 0 0,1 0-1 0 0,-1 0 1 0 0,1-1-1 0 0,0 1 1 0 0,0 0-1 0 0,-1 0 1 0 0,1 0 0 0 0,0 0-1 0 0,0-1 1 0 0,0 1-1 0 0,0 0 1 0 0,0 1-1 0 0,0 1 69 0 0,1-1-1 0 0,-1 1 0 0 0,1 0 1 0 0,0-1-1 0 0,0 1 1 0 0,0-1-1 0 0,0 1 0 0 0,1-1 1 0 0,-1 0-1 0 0,0 0 1 0 0,1 1-1 0 0,0-1 0 0 0,-1 0 1 0 0,5 3-1 0 0,8 7 81 0 0,0-1 0 0 0,0-1 0 0 0,1 0 0 0 0,1-1 0 0 0,0-1 0 0 0,0 0 0 0 0,17 5 0 0 0,9 1-688 0 0,73 12-1 0 0,-108-24 236 0 0,5 0-1357 0 0,0 0 1 0 0,0 1 0 0 0,17 7-1 0 0,-24-7-1966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5521 0 0,'11'-7'425'0'0,"0"0"0"0"0,1 0-1 0 0,0 1 1 0 0,14-5 0 0 0,-23 10-168 0 0,0 0 0 0 0,1 0 1 0 0,-1 1-1 0 0,0-1 0 0 0,1 1 0 0 0,-1 0 1 0 0,1 0-1 0 0,-1 0 0 0 0,6 1 1 0 0,-7-1-132 0 0,-1 0 0 0 0,1 1 0 0 0,0 0 0 0 0,-1-1 0 0 0,1 1 0 0 0,-1 0 0 0 0,1 0 0 0 0,-1 0 0 0 0,1 0 0 0 0,-1 0 0 0 0,0 0 0 0 0,1 0 0 0 0,-1 0 0 0 0,0 1 0 0 0,0-1 0 0 0,0 0 1 0 0,0 1-1 0 0,0-1 0 0 0,1 4 0 0 0,-1-3 12 0 0,0 1-1 0 0,0 0 1 0 0,-1 0 0 0 0,0 0 0 0 0,1 0-1 0 0,-1 0 1 0 0,0 0 0 0 0,-1 0 0 0 0,1 0 0 0 0,0 0-1 0 0,-1 0 1 0 0,0 0 0 0 0,1 0 0 0 0,-3 5 0 0 0,-20 42 299 0 0,20-44-417 0 0,-76 128-2114 0 0,75-126-1465 0 0,7-15-1155 0 0,-1 3 1802 0 0</inkml:trace>
  <inkml:trace contextRef="#ctx0" brushRef="#br0" timeOffset="1">103 129 5809 0 0,'0'1'107'0'0,"0"0"0"0"0,0 0 0 0 0,0-1 0 0 0,0 1 1 0 0,0 0-1 0 0,0-1 0 0 0,1 1 0 0 0,-1 0 0 0 0,0-1 0 0 0,0 1 0 0 0,1 0 0 0 0,-1-1 0 0 0,0 1 0 0 0,1 0 0 0 0,-1-1 0 0 0,0 1 0 0 0,1-1 0 0 0,-1 1 0 0 0,1-1 0 0 0,-1 1 0 0 0,1-1 0 0 0,-1 1 0 0 0,1-1 1 0 0,-1 1-1 0 0,1-1 0 0 0,0 1 0 0 0,17 13 1316 0 0,26 20-1971 0 0,-8-6-4126 0 0,-30-25 1765 0 0</inkml:trace>
  <inkml:trace contextRef="#ctx0" brushRef="#br0" timeOffset="2">284 1 5673 0 0,'2'3'638'0'0,"0"0"-1"0"0,0 0 0 0 0,0 0 1 0 0,0 0-1 0 0,0 0 1 0 0,0 1-1 0 0,1 5 1 0 0,8 34 1037 0 0,-1 46-1652 0 0,-9-82-608 0 0,-1-1 0 0 0,0 0 0 0 0,0 0 1 0 0,-1 1-1 0 0,0-1 0 0 0,0 0 0 0 0,-1 0 1 0 0,1 0-1 0 0,-1 0 0 0 0,0 0 1 0 0,-1-1-1 0 0,-5 10 0 0 0,4-8-2340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5929 0 0,'0'-1'102'0'0,"0"0"0"0"0,1 1 0 0 0,-1-1 0 0 0,0 0 0 0 0,1 1 0 0 0,-1-1 0 0 0,1 1 1 0 0,-1-1-1 0 0,1 1 0 0 0,-1-1 0 0 0,1 1 0 0 0,-1-1 0 0 0,1 1 0 0 0,-1-1 0 0 0,1 1 0 0 0,-1 0 0 0 0,1-1 0 0 0,0 1 0 0 0,-1 0 0 0 0,1 0 0 0 0,0-1 0 0 0,20-6 1341 0 0,-16 6-863 0 0,10-5 234 0 0,1 2 0 0 0,29-6-1 0 0,-39 9-838 0 0,-1 0-1 0 0,1 1 0 0 0,0 0 0 0 0,-1 0 0 0 0,1 1 0 0 0,0-1 0 0 0,-1 1 0 0 0,1 0 1 0 0,-1 1-1 0 0,1-1 0 0 0,8 5 0 0 0,-14-6-21 0 0,1 1 0 0 0,0-1 0 0 0,0 1 0 0 0,-1-1 0 0 0,1 1 0 0 0,0 0 0 0 0,-1-1 0 0 0,1 1 1 0 0,-1 0-1 0 0,1 0 0 0 0,-1 0 0 0 0,1-1 0 0 0,-1 1 0 0 0,1 0 0 0 0,-1 0 0 0 0,0 0 0 0 0,0 0 0 0 0,1 0 0 0 0,-1-1 0 0 0,0 1 0 0 0,0 0 0 0 0,0 0 0 0 0,0 0 0 0 0,0 0 0 0 0,0 0 1 0 0,0 0-1 0 0,0 0 0 0 0,0 0 0 0 0,-1 0 0 0 0,1 0 0 0 0,0-1 0 0 0,0 1 0 0 0,-1 0 0 0 0,1 0 0 0 0,-1 0 0 0 0,1 0 0 0 0,-1-1 0 0 0,1 1 0 0 0,-1 0 0 0 0,1 0 0 0 0,-2 0 1 0 0,-1 4-108 0 0,-1-1 1 0 0,1 1 0 0 0,-1-1-1 0 0,0 0 1 0 0,-6 5 0 0 0,-59 39 413 0 0,-17 14 5150 0 0,85-62-5318 0 0,1 0 0 0 0,-1 1 0 0 0,1-1 0 0 0,-1 1 0 0 0,1-1 1 0 0,-1 0-1 0 0,1 1 0 0 0,0-1 0 0 0,-1 1 0 0 0,1 0 0 0 0,-1-1 0 0 0,1 1 0 0 0,0-1 0 0 0,0 1 0 0 0,-1-1 0 0 0,1 1 0 0 0,0 0 0 0 0,0-1 0 0 0,0 1 0 0 0,-1 0 0 0 0,1-1 0 0 0,0 1 0 0 0,0 0 0 0 0,0-1 0 0 0,0 1 1 0 0,0 0-1 0 0,0-1 0 0 0,1 2 0 0 0,-1-1 5 0 0,1 0 1 0 0,0 0 0 0 0,0 0-1 0 0,0 0 1 0 0,-1 0 0 0 0,1 0 0 0 0,0 0-1 0 0,0 0 1 0 0,0 0 0 0 0,1 0-1 0 0,-1-1 1 0 0,0 1 0 0 0,1 0 0 0 0,4 2 9 0 0,0 0 0 0 0,0-1 0 0 0,-1 0 0 0 0,1-1 0 0 0,7 2 0 0 0,4-1-664 0 0,0-1 0 0 0,1-1 1 0 0,28-2-1 0 0,-26-1-2444 0 0,-1-1 0 0 0,0 0 0 0 0,20-8 0 0 0,-25 7-619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29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25 5753 0 0,'0'1'118'0'0,"-1"-1"0"0"0,0 0-1 0 0,0 1 1 0 0,0-1 0 0 0,0 1-1 0 0,0-1 1 0 0,0 1 0 0 0,1-1-1 0 0,-1 1 1 0 0,0-1 0 0 0,1 1-1 0 0,-1 0 1 0 0,0-1 0 0 0,1 1-1 0 0,-1 0 1 0 0,1 0 0 0 0,-1 0-1 0 0,1-1 1 0 0,-1 1-1 0 0,1 0 1 0 0,-1 0 0 0 0,1 0-1 0 0,0 0 1 0 0,0 0 0 0 0,-1 0-1 0 0,1 0 1 0 0,0 0 0 0 0,0 1-1 0 0,-4 32 1738 0 0,4-31-1671 0 0,-3 51 1299 0 0,6 59 0 0 0,-2-94-1270 0 0,2 0 1 0 0,0 0 0 0 0,1 0 0 0 0,1-1 0 0 0,0 0 0 0 0,15 31 0 0 0,-20-48-160 0 0,0 0 0 0 0,1 0 0 0 0,-1 0 0 0 0,1 0 0 0 0,-1 0 0 0 0,1 1 0 0 0,-1-1 0 0 0,1 0 0 0 0,0-1 0 0 0,0 1 0 0 0,-1 0 0 0 0,1 0 0 0 0,0 0 0 0 0,0 0-1 0 0,0-1 1 0 0,0 1 0 0 0,0 0 0 0 0,0-1 0 0 0,0 1 0 0 0,0-1 0 0 0,0 1 0 0 0,0-1 0 0 0,0 1 0 0 0,1-1 0 0 0,-1 0 0 0 0,0 1 0 0 0,0-1 0 0 0,0 0 0 0 0,0 0 0 0 0,3 0 0 0 0,-2-1 25 0 0,0 0 1 0 0,0 0-1 0 0,0 0 0 0 0,-1-1 1 0 0,1 1-1 0 0,0 0 1 0 0,-1-1-1 0 0,1 1 1 0 0,0-1-1 0 0,-1 0 1 0 0,0 1-1 0 0,1-1 1 0 0,-1 0-1 0 0,0 0 1 0 0,0 0-1 0 0,1-2 1 0 0,11-25-178 0 0,0-1 0 0 0,-3 0 1 0 0,0 0-1 0 0,-2-1 0 0 0,-1 0 0 0 0,-2 0 1 0 0,0-1-1 0 0,-3 1 0 0 0,0-1 0 0 0,-5-48 1 0 0,1 71-167 0 0,-3 0-4900 0 0,5 9 4977 0 0,-1 0-1 0 0,1 0 1 0 0,-1 0 0 0 0,1 0 0 0 0,0 1-1 0 0,-1-1 1 0 0,1 0 0 0 0,-1 0 0 0 0,1 0-1 0 0,-1 0 1 0 0,1 0 0 0 0,-1 0 0 0 0,1 1-1 0 0,0-1 1 0 0,-1 0 0 0 0,1 0-1 0 0,-1 1 1 0 0,1-1 0 0 0,0 0 0 0 0,-1 1-1 0 0,1-1 1 0 0,0 0 0 0 0,0 1 0 0 0,-1-1-1 0 0,1 0 1 0 0,0 1 0 0 0,0-1-1 0 0,-1 1 1 0 0,1-1 0 0 0,0 1 0 0 0,0-1-1 0 0,0 0 1 0 0,0 1 0 0 0,0-1 0 0 0,-1 1-1 0 0,1-1 1 0 0,0 1 0 0 0,-3 6-2877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0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3 195 6225 0 0,'-3'-1'520'0'0,"5"1"-496"0"0,2 1 0 0 0,3-1 0 0 0,2 0-16 0 0,1-1-8 0 0,3-1-8 0 0,-1 1-64 0 0,2-2-184 0 0,2 0-24 0 0,1 2-8 0 0,1-1 16 0 0,-3 1 144 0 0,1-1-3401 0 0</inkml:trace>
  <inkml:trace contextRef="#ctx0" brushRef="#br0" timeOffset="1">293 0 6153 0 0,'0'0'89'0'0,"-1"1"0"0"0,0-1-1 0 0,1 0 1 0 0,-1 1 0 0 0,1-1-1 0 0,-1 0 1 0 0,1 1 0 0 0,-1-1-1 0 0,0 1 1 0 0,1-1 0 0 0,-1 1-1 0 0,1-1 1 0 0,0 1-1 0 0,-1-1 1 0 0,1 1 0 0 0,-1-1-1 0 0,1 1 1 0 0,0 0 0 0 0,-1-1-1 0 0,1 1 1 0 0,0 0 0 0 0,0-1-1 0 0,0 1 1 0 0,-1 0 0 0 0,1-1-1 0 0,0 1 1 0 0,0 0 0 0 0,0-1-1 0 0,0 1 1 0 0,0 0 0 0 0,0 0-1 0 0,1 28 1486 0 0,0-25-1330 0 0,0 24-5 0 0,10 104 546 0 0,1-46-6176 0 0,-6-66 3570 0 0,-4-15-1031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5529 0 0,'0'-1'14'0'0,"0"1"0"0"0,0-1-1 0 0,0 1 1 0 0,0-1 0 0 0,0 1 0 0 0,0-1-1 0 0,0 1 1 0 0,0-1 0 0 0,0 1 0 0 0,0-1-1 0 0,0 1 1 0 0,0-1 0 0 0,0 1 0 0 0,1 0-1 0 0,-1-1 1 0 0,0 1 0 0 0,0-1 0 0 0,0 1-1 0 0,1-1 1 0 0,-1 1 0 0 0,0 0 0 0 0,1-1-1 0 0,-1 1 1 0 0,0 0 0 0 0,1-1 0 0 0,-1 1-1 0 0,0 0 1 0 0,1-1 0 0 0,-1 1 0 0 0,1 0-1 0 0,-1 0 1 0 0,1 0 0 0 0,-1-1 0 0 0,0 1-1 0 0,1 0 1 0 0,0 0 0 0 0,21-11 787 0 0,-19 10-635 0 0,8-4 75 0 0,1 0 0 0 0,1 1 0 0 0,-1 0 0 0 0,1 1 0 0 0,-1 0 0 0 0,1 1-1 0 0,0 1 1 0 0,0 0 0 0 0,20 1 0 0 0,-32 0-242 0 0,0 0-1 0 0,-1 0 1 0 0,1 0-1 0 0,0 0 1 0 0,0 1-1 0 0,0-1 1 0 0,-1 0-1 0 0,1 0 1 0 0,0 0 0 0 0,-1 1-1 0 0,1-1 1 0 0,0 0-1 0 0,0 0 1 0 0,-1 1-1 0 0,1-1 1 0 0,0 1-1 0 0,-1-1 1 0 0,1 1 0 0 0,-1-1-1 0 0,1 1 1 0 0,-1-1-1 0 0,1 1 1 0 0,-1 0-1 0 0,1-1 1 0 0,-1 1-1 0 0,1-1 1 0 0,-1 1 0 0 0,0 0-1 0 0,1 0 1 0 0,-1 0-1 0 0,0 1-4 0 0,0 0-1 0 0,0 0 0 0 0,0-1 1 0 0,0 1-1 0 0,-1 0 1 0 0,1-1-1 0 0,-1 1 0 0 0,1 0 1 0 0,-1-1-1 0 0,0 1 1 0 0,0-1-1 0 0,1 1 1 0 0,-2 1-1 0 0,-3 4-27 0 0,0-1 0 0 0,0 1-1 0 0,-1-1 1 0 0,-10 9 0 0 0,-20 12 71 0 0,23-19 377 0 0,1 1 0 0 0,0 0 0 0 0,0 1 1 0 0,1 0-1 0 0,1 1 0 0 0,-1 0 0 0 0,-11 17 0 0 0,22-27-301 0 0,-1-1 0 0 0,1 1 0 0 0,-1-1 0 0 0,1 1 0 0 0,0 0 0 0 0,-1-1 0 0 0,1 1 0 0 0,0 0 0 0 0,0 0 0 0 0,-1-1 0 0 0,1 1 0 0 0,0 0 0 0 0,0 0 0 0 0,0-1 0 0 0,0 1 0 0 0,0 0 0 0 0,0 0 0 0 0,0-1 0 0 0,0 1 0 0 0,0 0 0 0 0,0-1 0 0 0,1 1 0 0 0,-1 0 0 0 0,0 0 0 0 0,0-1 1 0 0,1 2-1 0 0,0-1-31 0 0,0 0 0 0 0,0-1 0 0 0,0 1 0 0 0,0 0 0 0 0,0-1 0 0 0,0 1 0 0 0,0-1 0 0 0,1 1 0 0 0,-1-1 0 0 0,0 1 0 0 0,0-1 0 0 0,0 0 0 0 0,1 1 0 0 0,1-1 0 0 0,7 0-43 0 0,0 0 1 0 0,1 0 0 0 0,11-2 0 0 0,-14 1 87 0 0,21-3-630 0 0,0-1 1 0 0,30-8 0 0 0,15-13-8638 0 0,-65 22 7623 0 0,-7 2-1407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5713 0 0,'-5'1'461'0'0,"1"0"0"0"0,1 0 0 0 0,-1 0 1 0 0,0 1-1 0 0,0-1 0 0 0,0 1 0 0 0,-5 4 0 0 0,7-5-257 0 0,1 0 0 0 0,0-1 0 0 0,0 2 1 0 0,0-1-1 0 0,0 0 0 0 0,0 0 0 0 0,0 0 0 0 0,0 0 0 0 0,0 1 0 0 0,0-1 1 0 0,1 0-1 0 0,-1 1 0 0 0,0-1 0 0 0,1 0 0 0 0,-1 1 0 0 0,1-1 1 0 0,0 1-1 0 0,-1-1 0 0 0,1 1 0 0 0,0-1 0 0 0,0 1 0 0 0,0-1 1 0 0,0 3-1 0 0,3 49 1450 0 0,0 4-2381 0 0,4-21-4369 0 0,-7-34 4734 0 0,0-1 1 0 0,0 0-1 0 0,1 0 1 0 0,-1 0-1 0 0,1 0 1 0 0,-1 0-1 0 0,1 0 1 0 0,-1 0-1 0 0,1 0 1 0 0,0-1-1 0 0,-1 1 1 0 0,1 0-1 0 0,1 1 1 0 0,4 0-2751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6033 0 0,'0'0'26'0'0,"0"0"0"0"0,-1 1 0 0 0,1-1 0 0 0,0 0 0 0 0,0 0-1 0 0,-1 0 1 0 0,1 0 0 0 0,0 0 0 0 0,0 0 0 0 0,-1 0 0 0 0,1 0 0 0 0,0 1-1 0 0,0-1 1 0 0,-1 0 0 0 0,1 0 0 0 0,0 0 0 0 0,0 0 0 0 0,0 1 0 0 0,0-1-1 0 0,-1 0 1 0 0,1 0 0 0 0,0 1 0 0 0,0-1 0 0 0,0 0 0 0 0,0 0 0 0 0,0 1-1 0 0,0-1 1 0 0,0 0 0 0 0,0 0 0 0 0,0 1 0 0 0,-1-1 0 0 0,1 0 0 0 0,0 0-1 0 0,0 1 1 0 0,0-1 0 0 0,0 0 0 0 0,1 0 0 0 0,-1 1 0 0 0,0-1 0 0 0,0 0-1 0 0,0 0 1 0 0,0 1 0 0 0,0-1 0 0 0,0 0 0 0 0,0 1 0 0 0,2 23 1744 0 0,-1-7-980 0 0,-2-9-960 0 0,0 1-1 0 0,0-1 0 0 0,-1 0 0 0 0,-1 0 0 0 0,1 0 0 0 0,-1 0 0 0 0,-1-1 1 0 0,0 1-1 0 0,0-1 0 0 0,-8 12 0 0 0,9-14 61 0 0,-1-1-1 0 0,0 1 1 0 0,0-1-1 0 0,0 0 1 0 0,-1 0-1 0 0,1-1 1 0 0,-1 1 0 0 0,0-1-1 0 0,0 0 1 0 0,0 0-1 0 0,0-1 1 0 0,0 1-1 0 0,-1-1 1 0 0,1 0-1 0 0,-1-1 1 0 0,-6 2 0 0 0,3-2 206 0 0,0 0 0 0 0,0 0 0 0 0,-11-2 0 0 0,17 1 346 0 0,0 0 0 0 0,0-1 0 0 0,0 1 1 0 0,0-1-1 0 0,0 0 0 0 0,1 1 0 0 0,-1-1 0 0 0,0-1 0 0 0,0 1 1 0 0,1 0-1 0 0,-1-1 0 0 0,1 1 0 0 0,-5-5 0 0 0,9 5-85 0 0,0 1 0 0 0,1-1-1 0 0,-1 0 1 0 0,0 1-1 0 0,0-1 1 0 0,1 1 0 0 0,-1 0-1 0 0,1 0 1 0 0,3 0-1 0 0,36-1 596 0 0,46-8-1 0 0,-1-4-3678 0 0,6-1-7234 0 0,-77 12 6499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1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 5337 0 0,'-6'-7'632'0'0,"6"8"-562"0"0,0-1 0 0 0,0 0 0 0 0,0 0 0 0 0,0 0-1 0 0,0 0 71 0 0,0 0-70 0 0,0 0-1 0 0,0 0 1 0 0,0 0 0 0 0,0 0 0 0 0,0 0-1 0 0,0 0 1 0 0,-1 0 0 0 0,1 0 0 0 0,0 0-1 0 0,0 0 1 0 0,0 0 0 0 0,0 0 0 0 0,0 0 0 0 0,0 0-1 0 0,0 0 1 0 0,0 0 0 0 0,0 0 0 0 0,0 0-1 0 0,0 0 1 0 0,0 0 0 0 0,0 0 0 0 0,0 0-1 0 0,0 0 1 0 0,0 0 0 0 0,0 0 0 0 0,-1 0-1 0 0,1 0 1 0 0,0 0 0 0 0,0 0 0 0 0,0 0-1 0 0,0 0 1 0 0,0 0 0 0 0,0 0 0 0 0,0 0 69 0 0,0 0-69 0 0,0 0 0 0 0,0 0 0 0 0,0 0-1 0 0,0 0 1 0 0,0 0 0 0 0,0-1 0 0 0,0 1-1 0 0,0 0 1 0 0,-6 14 682 0 0,-3-3-1321 0 0,0-1 0 0 0,-1-1 0 0 0,0 0 0 0 0,0 0 0 0 0,-1-1 0 0 0,0 0 0 0 0,-12 6 0 0 0,-9 6 365 0 0,23-14 191 0 0,7-5 12 0 0,0 1 0 0 0,-1-1 0 0 0,1 1 1 0 0,0 0-1 0 0,0-1 0 0 0,0 1 0 0 0,-3 4 0 0 0,8-4 17 0 0,0-1 0 0 0,0 0 0 0 0,0-1 0 0 0,1 1-1 0 0,-1 0 1 0 0,0-1 0 0 0,1 0 0 0 0,3 0 0 0 0,-4 0 167 0 0,1 1 0 0 0,-1-1-1 0 0,1 0 1 0 0,0 1 0 0 0,-1 0 0 0 0,1 0 0 0 0,-1 0 0 0 0,0 0 0 0 0,1 1-1 0 0,-1-1 1 0 0,0 1 0 0 0,4 2 0 0 0,-5-2-35 0 0,0-1 0 0 0,-1 0 0 0 0,1 1 0 0 0,-1-1 0 0 0,0 1 0 0 0,1 0 0 0 0,-1-1 0 0 0,0 1 0 0 0,0 0 0 0 0,0 0-1 0 0,0 0 1 0 0,0-1 0 0 0,0 1 0 0 0,-1 0 0 0 0,1 0 0 0 0,0 0 0 0 0,-1 0 0 0 0,0 1 0 0 0,1-1 0 0 0,-1 0 0 0 0,0 0 0 0 0,-1 3 0 0 0,0 5 282 0 0,0-3-213 0 0,1-1 0 0 0,-1 1 0 0 0,1 0 0 0 0,0 0 0 0 0,2 12 0 0 0,-1-18-194 0 0,-1 0 1 0 0,0 0-1 0 0,1 0 1 0 0,-1 0-1 0 0,1 0 1 0 0,-1 0-1 0 0,1 0 0 0 0,-1 0 1 0 0,1 0-1 0 0,0 0 1 0 0,0 0-1 0 0,-1 0 1 0 0,1 0-1 0 0,0-1 0 0 0,0 1 1 0 0,0 0-1 0 0,0 0 1 0 0,0-1-1 0 0,0 1 1 0 0,0-1-1 0 0,0 1 1 0 0,0-1-1 0 0,0 1 0 0 0,0-1 1 0 0,0 0-1 0 0,0 0 1 0 0,1 1-1 0 0,-1-1 1 0 0,0 0-1 0 0,0 0 1 0 0,0 0-1 0 0,0 0 0 0 0,0 0 1 0 0,1-1-1 0 0,-1 1 1 0 0,0 0-1 0 0,0 0 1 0 0,0-1-1 0 0,0 1 0 0 0,0-1 1 0 0,2 0-1 0 0,5-2 75 0 0,0 0-1 0 0,-1 0 0 0 0,1-1 0 0 0,-1 0 1 0 0,10-7-1 0 0,-14 9-43 0 0,1 0 0 0 0,-1-1 1 0 0,0 1-1 0 0,-1-1 0 0 0,1 0 0 0 0,0 0 1 0 0,-1 0-1 0 0,0 0 0 0 0,1 0 0 0 0,-1-1 1 0 0,0 1-1 0 0,-1-1 0 0 0,4-6 0 0 0,-5 8-24 0 0,0 0-1 0 0,1 1 1 0 0,-1-1 0 0 0,0 0-1 0 0,0 1 1 0 0,0-1-1 0 0,0 0 1 0 0,0 1-1 0 0,0-1 1 0 0,-1 0-1 0 0,1 1 1 0 0,0-1 0 0 0,-1 0-1 0 0,1 1 1 0 0,-1-1-1 0 0,0 1 1 0 0,0-1-1 0 0,1 1 1 0 0,-1-1 0 0 0,0 1-1 0 0,0 0 1 0 0,-2-2-1 0 0,1 1-3 0 0,0 0-1 0 0,-1 0 0 0 0,1 1 1 0 0,-1-1-1 0 0,1 1 0 0 0,-1 0 1 0 0,0-1-1 0 0,0 1 0 0 0,0 0 1 0 0,0 1-1 0 0,-5-2 0 0 0,3 1-67 0 0,-1 0-1 0 0,0 1 0 0 0,0 0 0 0 0,0 0 0 0 0,0 0 0 0 0,0 1 0 0 0,0-1 0 0 0,0 2 1 0 0,0-1-1 0 0,0 0 0 0 0,1 1 0 0 0,-8 3 0 0 0,6 3-1478 0 0,7-6 1034 0 0,0-1 0 0 0,-1 0 0 0 0,1 0 0 0 0,0 0 0 0 0,0 1-1 0 0,0-1 1 0 0,0 0 0 0 0,0 0 0 0 0,1 0 0 0 0,-1 1 0 0 0,0-1 0 0 0,0 0 0 0 0,1 0 0 0 0,-1 0 0 0 0,1 0 0 0 0,-1 1 0 0 0,1-1 0 0 0,0 1-1 0 0,2 2-2734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6113 0 0,'-1'0'71'0'0,"1"0"-1"0"0,0 0 0 0 0,0 0 0 0 0,0 0 1 0 0,0 0-1 0 0,-1 0 0 0 0,1 0 0 0 0,0 0 1 0 0,0 0-1 0 0,0 0 0 0 0,0 0 0 0 0,0 0 1 0 0,-1 0-1 0 0,1 0 0 0 0,0 0 0 0 0,0 0 1 0 0,0 0-1 0 0,0 0 0 0 0,0 0 1 0 0,-1 0-1 0 0,1 0 0 0 0,0 1 0 0 0,0-1 1 0 0,0 0-1 0 0,0 0 0 0 0,0 0 0 0 0,0 0 1 0 0,0 0-1 0 0,0 0 0 0 0,0 1 0 0 0,-1-1 1 0 0,1 0-1 0 0,0 0 0 0 0,0 0 0 0 0,0 0 1 0 0,0 0-1 0 0,0 1 0 0 0,0-1 0 0 0,0 0 1 0 0,0 0-1 0 0,0 0 0 0 0,0 0 1 0 0,0 1-1 0 0,0-1 0 0 0,0 0 0 0 0,0 0 1 0 0,5 11 1642 0 0,9 6-210 0 0,-12-15-1470 0 0,0 0 1 0 0,0 0-1 0 0,0 0 0 0 0,0 0 0 0 0,-1 1 1 0 0,1-1-1 0 0,-1 1 0 0 0,1-1 0 0 0,-1 1 1 0 0,0-1-1 0 0,0 1 0 0 0,0 0 0 0 0,-1-1 0 0 0,1 1 1 0 0,0 0-1 0 0,-1 0 0 0 0,0 0 0 0 0,0 0 1 0 0,0 3-1 0 0,-1-2-20 0 0,0 0-1 0 0,0 0 1 0 0,0 0 0 0 0,0 0-1 0 0,-1-1 1 0 0,0 1 0 0 0,1-1 0 0 0,-1 1-1 0 0,-1-1 1 0 0,1 1 0 0 0,0-1-1 0 0,-5 4 1 0 0,2-1 7 0 0,-1-1-1 0 0,1 0 1 0 0,-1-1 0 0 0,0 0 0 0 0,0 0-1 0 0,-1 0 1 0 0,1 0 0 0 0,-1-1-1 0 0,0 0 1 0 0,1-1 0 0 0,-1 0-1 0 0,0 0 1 0 0,-1 0 0 0 0,-13 1 0 0 0,0-4 749 0 0,15-1 469 0 0,14-1 437 0 0,6 2-1326 0 0,-1 1 1 0 0,1 0-1 0 0,23 3 0 0 0,-2 0-214 0 0,47-1-204 0 0,1-2-4873 0 0,-16-1-4339 0 0,-61 1 6417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63 4121 0 0,'-3'-24'2636'0'0,"0"1"-22"0"0,2 8 2713 0 0,12 35-1878 0 0,-6-8-3198 0 0,-2-1 0 0 0,0 1 1 0 0,0-1-1 0 0,-1 1 0 0 0,0 0 1 0 0,-1 0-1 0 0,-1 0 1 0 0,0 18-1 0 0,0-1 107 0 0,16 152 261 0 0,-3-53-779 0 0,-12-124 78 0 0,2 62-1626 0 0,-7-22-5645 0 0,1-40 3099 0 0,0-9 2245 0 0,-3-10 613 0 0,5 7-1300 0 0</inkml:trace>
  <inkml:trace contextRef="#ctx0" brushRef="#br0" timeOffset="1">24 334 5201 0 0,'4'-22'392'0'0,"-4"19"150"0"0,1 1 0 0 0,0-1-1 0 0,0 0 1 0 0,0 1 0 0 0,0-1-1 0 0,1 1 1 0 0,-1-1 0 0 0,2-1-1 0 0,-1 2-224 0 0,0 0-1 0 0,-1 1 1 0 0,1 0-1 0 0,0-1 0 0 0,0 1 1 0 0,0 0-1 0 0,-1 0 1 0 0,1 0-1 0 0,1 0 0 0 0,-1 0 1 0 0,0 1-1 0 0,0-1 1 0 0,0 0-1 0 0,0 1 0 0 0,0 0 1 0 0,1-1-1 0 0,-1 1 0 0 0,0 0 1 0 0,0 0-1 0 0,1 0 1 0 0,1 1-1 0 0,36 3 105 0 0,58 13 1 0 0,-53-6-4233 0 0,-2 2-4017 0 0,-29-9 3355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6105 0 0,'-3'5'112'0'0,"0"0"-1"0"0,0 0 0 0 0,0 0 0 0 0,1 0 1 0 0,0 0-1 0 0,0 1 0 0 0,0-1 1 0 0,1 1-1 0 0,0-1 0 0 0,0 1 1 0 0,0 0-1 0 0,1-1 0 0 0,0 1 0 0 0,0 0 1 0 0,0-1-1 0 0,0 1 0 0 0,1 0 1 0 0,0-1-1 0 0,1 1 0 0 0,-1-1 0 0 0,1 1 1 0 0,3 6-1 0 0,3 6 254 0 0,1-1 0 0 0,0 0 0 0 0,2 0 0 0 0,0-1 1 0 0,16 18-1 0 0,-13-18-276 0 0,2 0 1 0 0,0-2-1 0 0,1 0 0 0 0,0 0 1 0 0,1-2-1 0 0,0 0 1 0 0,1-1-1 0 0,0-1 1 0 0,1-1-1 0 0,39 12 0 0 0,-4-4-52 0 0,1-4-1 0 0,108 13 0 0 0,50-11-1106 0 0,-212-15 788 0 0,0 0-1 0 0,0 0 0 0 0,0 0 0 0 0,0 0 1 0 0,0-1-1 0 0,0 1 0 0 0,0 0 1 0 0,0-1-1 0 0,0 1 0 0 0,-1-1 0 0 0,1 0 1 0 0,3-1-1 0 0,-7 3-1620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15320 626 7009 0 0,'-7'-13'161'0'0,"7"13"-161"0"0,0 0 0 0 0,0 0 0 0 0,0 0 0 0 0,0 0 0 0 0,0 0-1 0 0,1 0 1 0 0,-1 0 0 0 0,0-1 0 0 0,0 1 0 0 0,0 0 0 0 0,0 0 0 0 0,0 0-1 0 0,1 0 1 0 0,-1 0 0 0 0,0 0 0 0 0,0 0 0 0 0,0 0 0 0 0,0 0 0 0 0,0-1-1 0 0,0 1 1 0 0,1 0 0 0 0,-1 0 0 0 0,0 0 0 0 0,0 0 0 0 0,0 0 0 0 0,0 0-1 0 0,0-1 1 0 0,0 1 0 0 0,0 0 0 0 0,0 0 0 0 0,0 0 0 0 0,0 0 0 0 0,0-1-1 0 0,0 1 1 0 0,0 0 0 0 0,0 0 0 0 0,0 0 0 0 0,0 0 0 0 0,0 0 0 0 0,0-1-1 0 0,0 1 1 0 0,0 0 0 0 0,0 0 0 0 0,0 0 0 0 0,0 0 0 0 0,0-1 0 0 0,0 1-1 0 0,0 0 1 0 0,0 0 0 0 0,0 0 0 0 0,-1 0 0 0 0,1 0 0 0 0,0 0 0 0 0,0-1-1 0 0,0 1 1 0 0,0 0 0 0 0,0 0 0 0 0,0 0 0 0 0,-1 0 0 0 0,1 0 0 0 0,1-1 8 0 0,-1 1 0 0 0,1-1 1 0 0,0 1-1 0 0,-1-1 0 0 0,1 1 1 0 0,-1-1-1 0 0,1 1 0 0 0,-1-1 1 0 0,0 0-1 0 0,1 1 1 0 0,-1-1-1 0 0,0 0 0 0 0,1 1 1 0 0,-1-1-1 0 0,0 0 0 0 0,0 1 1 0 0,1-1-1 0 0,-1 0 0 0 0,0 0 1 0 0,0 1-1 0 0,0-1 1 0 0,0 0-1 0 0,0 0 0 0 0,0 1 1 0 0,0-1-1 0 0,0 0 0 0 0,-1-1 1 0 0,-1-24 694 0 0,2 26-643 0 0,-4-23 280 0 0,-1 0 0 0 0,-9-30 0 0 0,10 43-245 0 0,0-1 0 0 0,-1 1 0 0 0,0 0 0 0 0,0 1 0 0 0,-1-1 0 0 0,0 1 0 0 0,-8-9 0 0 0,2 7 15 0 0,1 1 0 0 0,-1 0 0 0 0,-1 1-1 0 0,1 0 1 0 0,-2 1 0 0 0,1 0 0 0 0,-1 1-1 0 0,0 1 1 0 0,-20-6 0 0 0,-5 0 41 0 0,-1 2-1 0 0,-53-7 1 0 0,-45 4 84 0 0,-169 5 0 0 0,137 6-167 0 0,-785 12 664 0 0,-28 0-207 0 0,-209-6 766 0 0,-67-18-732 0 0,738 1-28 0 0,-200-9 61 0 0,2-30-336 0 0,-257-13 250 0 0,768 54-327 0 0,-1048-33 487 0 0,619 32-522 0 0,-397 0 61 0 0,-589 18-178 0 0,1606-6-30 0 0,-772 13-33 0 0,287-3 22 0 0,193 0 48 0 0,-80 0 24 0 0,358-10-57 0 0,2 1 2 0 0,0-1 1 0 0,0-2-1 0 0,0 0 1 0 0,-36-9-1 0 0,56 5-158 0 0,15 3 58 0 0,-6 3-18 0 0,1 0 1 0 0,0 0-1 0 0,-1 0 0 0 0,1 1 1 0 0,0-1-1 0 0,-1 0 0 0 0,1 0 1 0 0,0 0-1 0 0,-1 0 0 0 0,1 1 1 0 0,-1-1-1 0 0,1 0 0 0 0,0 1 1 0 0,-1-1-1 0 0,1 0 1 0 0,-1 1-1 0 0,1-1 0 0 0,-1 1 1 0 0,1-1-1 0 0,-1 1 0 0 0,1-1 1 0 0,-1 1-1 0 0,0-1 0 0 0,1 1 1 0 0,-1 0-1 0 0,0-1 0 0 0,1 1 1 0 0,-1-1-1 0 0,0 1 0 0 0,0 0 1 0 0,0-1-1 0 0,0 1 1 0 0,1 0-1 0 0,-1-1 0 0 0,0 1 1 0 0,0 0-1 0 0,0 0 0 0 0,-1 13-4355 0 0,0-6-619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3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70 6129 0 0,'0'-2'134'0'0,"0"1"0"0"0,0 0-1 0 0,0-1 1 0 0,0 1 0 0 0,1 0-1 0 0,-1-1 1 0 0,0 1 0 0 0,1 0-1 0 0,-1-1 1 0 0,1 1 0 0 0,0 0-1 0 0,-1 0 1 0 0,1-1 0 0 0,0 1 0 0 0,0 0-1 0 0,0 0 1 0 0,-1 0 0 0 0,1 0-1 0 0,2-1 1 0 0,20-20-26 0 0,-22 21 79 0 0,1-1-1 0 0,0 1 0 0 0,0-1 1 0 0,-1 1-1 0 0,1-1 0 0 0,0 0 1 0 0,-1 0-1 0 0,2-3 1 0 0,-2 5-165 0 0,-1 0 1 0 0,0-1 0 0 0,0 1-1 0 0,0 0 1 0 0,0 0-1 0 0,0 0 1 0 0,0 0 0 0 0,0 0-1 0 0,0 0 1 0 0,0 0 0 0 0,0 0-1 0 0,0 0 1 0 0,0 0 0 0 0,0 0-1 0 0,0 0 1 0 0,0 0 0 0 0,0 0-1 0 0,0-1 1 0 0,0 1-1 0 0,0 0 1 0 0,0 0 0 0 0,0 0-1 0 0,0 0 1 0 0,0 0 0 0 0,0 0-1 0 0,0 0 1 0 0,0 0 0 0 0,0 0-1 0 0,0 0 1 0 0,0 0 0 0 0,0-1-1 0 0,0 1 1 0 0,0 0 0 0 0,0 0-1 0 0,0 0 1 0 0,0 0-1 0 0,0 0 1 0 0,0 0 0 0 0,0 0-1 0 0,0 0 1 0 0,0 0 0 0 0,0 0-1 0 0,0 0 1 0 0,0 0 0 0 0,0 0-1 0 0,0 0 1 0 0,0 0 0 0 0,0-1-1 0 0,0 1 1 0 0,0 0-1 0 0,-1 0 1 0 0,1 0 0 0 0,0 0-1 0 0,0 0 1 0 0,0 0 0 0 0,0 0-1 0 0,0 0 1 0 0,0 0 0 0 0,0 0-1 0 0,0 0 1 0 0,0 0 0 0 0,0 0-1 0 0,-1 0 1 0 0,-10 8 586 0 0,-73 60-177 0 0,-57 53 217 0 0,140-121-603 0 0,1 1-1 0 0,-1-1 1 0 0,1 1-1 0 0,0-1 1 0 0,-1 1-1 0 0,1-1 1 0 0,0 1-1 0 0,-1-1 1 0 0,1 1-1 0 0,0 0 0 0 0,0-1 1 0 0,-1 1-1 0 0,1-1 1 0 0,0 1-1 0 0,0 0 1 0 0,0-1-1 0 0,0 1 1 0 0,0 0-1 0 0,0-1 1 0 0,0 1-1 0 0,0 0 1 0 0,0-1-1 0 0,0 1 1 0 0,0-1-1 0 0,1 1 1 0 0,-1 0-1 0 0,0-1 0 0 0,1 1 1 0 0,14 18 1070 0 0,26 7 187 0 0,28 7-557 0 0,19 11-161 0 0,-77-37-1339 0 0,0 0 0 0 0,-1 1 1 0 0,0 0-1 0 0,0 0 1 0 0,14 17-1 0 0,0 2-4123 0 0,-14-14-496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47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578 8 4153 0 0,'-8'-4'4067'0'0,"7"2"-4152"0"0,6 1 374 0 0,-5 1-285 0 0,0 0 0 0 0,1 0-1 0 0,-1 0 1 0 0,0 0-1 0 0,0 0 1 0 0,0 0-1 0 0,1 0 1 0 0,-1 0-1 0 0,0 0 1 0 0,0 0-1 0 0,0 0 1 0 0,1 0-1 0 0,-1 0 1 0 0,0 0-1 0 0,0 0 1 0 0,0 0-1 0 0,1 1 1 0 0,-1-1-1 0 0,0 0 1 0 0,0 0-1 0 0,0 0 1 0 0,0 0-1 0 0,1 0 1 0 0,-1 1-1 0 0,0-1 1 0 0,0 0 0 0 0,0 0-1 0 0,0 0 1 0 0,0 0-1 0 0,0 1 1 0 0,1-1-1 0 0,-1 0 1 0 0,0 0-1 0 0,0 0 1 0 0,0 1-1 0 0,0-1 1 0 0,0 0-1 0 0,0 0 1 0 0,0 0-1 0 0,0 1 1 0 0,0-1-1 0 0,-5 12 103 0 0,-10 7-6 0 0,0-8-74 0 0,2 0 1 0 0,-1 1 0 0 0,2 0-1 0 0,0 1 1 0 0,0 0-1 0 0,1 1 1 0 0,1 1-1 0 0,0 0 1 0 0,1 0 0 0 0,1 0-1 0 0,0 1 1 0 0,-7 24-1 0 0,9-27-25 0 0,0 0 1 0 0,0-1-1 0 0,-1 0 0 0 0,-17 22 0 0 0,-40 40 109 0 0,60-70-92 0 0,-102 96 543 0 0,87-80-375 0 0,6-7 123 0 0,-21 30 0 0 0,29-36-275 0 0,1 0 0 0 0,1 1 0 0 0,-1-1 0 0 0,1 1 0 0 0,0 0 0 0 0,1 0 0 0 0,0 0 0 0 0,0 0-1 0 0,1 0 1 0 0,0 1 0 0 0,0-1 0 0 0,1 0 0 0 0,1 11 0 0 0,-3-9-7 0 0,0 5-22 0 0,6-12-3 0 0,6-8 9 0 0,42-30-190 0 0,94-82 0 0 0,34-58-103 0 0,-132 127 266 0 0,-36 36 26 0 0,2 0 1 0 0,0 1-1 0 0,0 0 0 0 0,1 1 0 0 0,1 1 0 0 0,-1 0 0 0 0,29-11 1 0 0,-44 20-13 0 0,1 0 0 0 0,-1-1 0 0 0,1 1 1 0 0,-1 0-1 0 0,1 0 0 0 0,-1-1 0 0 0,1 1 0 0 0,-1 0 1 0 0,1 0-1 0 0,-1 0 0 0 0,1 0 0 0 0,-1-1 1 0 0,1 1-1 0 0,0 0 0 0 0,-1 0 0 0 0,1 0 1 0 0,-1 0-1 0 0,1 0 0 0 0,-1 0 0 0 0,1 1 1 0 0,0-1-1 0 0,-1 0 0 0 0,1 0 0 0 0,-1 0 1 0 0,1 0-1 0 0,-1 1 0 0 0,1-1 0 0 0,-1 0 0 0 0,1 1 1 0 0,0-1-1 0 0,-1 1 2 0 0,0 0 1 0 0,-1 0-1 0 0,1 0 1 0 0,0 0-1 0 0,0 0 1 0 0,-1 0-1 0 0,1 0 1 0 0,-1 0-1 0 0,1 0 1 0 0,-1 0-1 0 0,1 0 1 0 0,-1 0-1 0 0,1 0 1 0 0,-2 1-1 0 0,-28 30-58 0 0,-57 62 68 0 0,44-44 79 0 0,-28 43-40 0 0,22-27-31 0 0,-61 81 51 0 0,-40 48 262 0 0,69-95 184 0 0,71-85-383 0 0,1-1 0 0 0,0 2 0 0 0,1-1 0 0 0,0 1 0 0 0,-7 22 0 0 0,15-36-122 0 0,-1 1 1 0 0,1-1 0 0 0,0 1 0 0 0,-1 0 0 0 0,1-1-1 0 0,0 1 1 0 0,1-1 0 0 0,-1 1 0 0 0,0-1 0 0 0,1 1-1 0 0,-1 0 1 0 0,1-1 0 0 0,0 0 0 0 0,0 1-1 0 0,0-1 1 0 0,0 1 0 0 0,0-1 0 0 0,1 0 0 0 0,-1 0-1 0 0,1 0 1 0 0,-1 0 0 0 0,1 0 0 0 0,0 0 0 0 0,0 0-1 0 0,-1 0 1 0 0,1-1 0 0 0,1 1 0 0 0,-1-1 0 0 0,0 1-1 0 0,0-1 1 0 0,1 0 0 0 0,3 2 0 0 0,-5-3-4 0 0,0 0 0 0 0,0 0 0 0 0,-1 0 0 0 0,1 0 0 0 0,0 0 0 0 0,0 0 0 0 0,0 0 0 0 0,-1 0 0 0 0,1-1 0 0 0,0 1 0 0 0,0 0 0 0 0,0 0 0 0 0,-1-1 0 0 0,1 1 1 0 0,0-1-1 0 0,0 1 0 0 0,-1 0 0 0 0,1-1 0 0 0,0 0 0 0 0,-1 1 0 0 0,1-1 0 0 0,-1 1 0 0 0,1-2 0 0 0,18-18 110 0 0,-13 13-106 0 0,120-132 50 0 0,-84 89-39 0 0,1 3 1 0 0,91-78-1 0 0,-128 121-26 0 0,56-40 2 0 0,-55 40-2 0 0,1-1-1 0 0,-1 1 1 0 0,1 1-1 0 0,0 0 1 0 0,1 0-1 0 0,12-3 1 0 0,-21 6 4 0 0,0 0 0 0 0,0 0 0 0 0,1 0 0 0 0,-1 0 1 0 0,0 0-1 0 0,0 0 0 0 0,0 0 0 0 0,0 0 0 0 0,0 0 1 0 0,1 0-1 0 0,-1 0 0 0 0,0 0 0 0 0,0 0 0 0 0,0 0 0 0 0,0 0 1 0 0,0 0-1 0 0,1 0 0 0 0,-1 0 0 0 0,0 0 0 0 0,0 0 1 0 0,0 0-1 0 0,0 0 0 0 0,0 0 0 0 0,0 0 0 0 0,1 0 0 0 0,-1 0 1 0 0,0 1-1 0 0,0-1 0 0 0,0 0 0 0 0,0 0 0 0 0,0 0 0 0 0,0 0 1 0 0,0 0-1 0 0,0 0 0 0 0,1 0 0 0 0,-1 1 0 0 0,0-1 1 0 0,0 0-1 0 0,0 0 0 0 0,0 0 0 0 0,0 0 0 0 0,0 0 0 0 0,0 1 1 0 0,0-1-1 0 0,0 0 0 0 0,0 0 0 0 0,0 0 0 0 0,0 0 0 0 0,0 0 1 0 0,0 1-1 0 0,0-1 0 0 0,-5 11-4 0 0,-10 10 3 0 0,-112 123-26 0 0,-18 22-60 0 0,104-116 79 0 0,-13 14-28 0 0,4 2 0 0 0,-58 98 0 0 0,107-161 46 0 0,0 0 1 0 0,-1 0-1 0 0,1 0 0 0 0,1 0 0 0 0,-1 0 0 0 0,0 0 0 0 0,1 1 0 0 0,0-1 0 0 0,0 0 0 0 0,0 6 0 0 0,0-3-2 0 0,0-6-3 0 0,1 0-1 0 0,-1 1 0 0 0,0 0-1 0 0,0-1 0 0 0,0 1 0 0 0,0-1 0 0 0,0 1 0 0 0,0-1 0 0 0,0 1 0 0 0,0 0 0 0 0,0-1 0 0 0,0 1 1 0 0,-1-1-1 0 0,1 1 0 0 0,0-1 0 0 0,0 1 0 0 0,-1-1 0 0 0,1 1 0 0 0,0-1 0 0 0,-1 1 0 0 0,1-1 1 0 0,-1 1-1 0 0,1-1 0 0 0,0 1 0 0 0,-1-1 0 0 0,1 0 0 0 0,-1 1 0 0 0,-4 5-72 0 0,15-7-555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52.355"/>
    </inkml:context>
    <inkml:brush xml:id="br0">
      <inkml:brushProperty name="width" value="0.3" units="cm"/>
      <inkml:brushProperty name="height" value="0.6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115 38 6617 0 0,'0'0'65'0'0,"0"-1"-1"0"0,1 1 0 0 0,3-8 1091 0 0,-2 7-1091 0 0,-2 1-63 0 0,0-1 1 0 0,1 1-1 0 0,-1 0 0 0 0,0 0 1 0 0,0 0-1 0 0,1 0 1 0 0,-1 0-1 0 0,0 0 1 0 0,1 0-1 0 0,-1-1 0 0 0,0 1 1 0 0,1 0-1 0 0,-1 0 1 0 0,0 0-1 0 0,0 0 1 0 0,1 0-1 0 0,-1 0 0 0 0,0 0 1 0 0,1 0-1 0 0,-1 1 1 0 0,0-1-1 0 0,1 0 0 0 0,-1 0 1 0 0,0 0-1 0 0,0 0 1 0 0,1 0-1 0 0,-1 0 1 0 0,0 1-1 0 0,1-1 0 0 0,-1 0 1 0 0,0 0-1 0 0,0 0 1 0 0,0 1-1 0 0,1-1 1 0 0,-1 0-1 0 0,0 0 0 0 0,0 1 1 0 0,0-1-1 0 0,1 0 1 0 0,-1 0-1 0 0,0 1 0 0 0,0-1 1 0 0,0 0-1 0 0,0 1 1 0 0,0-1-1 0 0,0 0 1 0 0,0 1-1 0 0,0-1 0 0 0,0 0 1 0 0,0 1-1 0 0,0-1 1 0 0,0 0-1 0 0,0 0 0 0 0,0 1 1 0 0,0-1-1 0 0,0 1 1 0 0,5 49 422 0 0,-2 0 0 0 0,-6 95 1 0 0,-1-27 442 0 0,1 403 1056 0 0,6-464-1618 0 0,9 57 0 0 0,-4-59 149 0 0,0 60-1 0 0,-8-82-200 0 0,1 0 1 0 0,12 62 0 0 0,-5-76-182 0 0,-8-18-66 0 0,0-1 1 0 0,1 0-1 0 0,-1 0 0 0 0,0 1 0 0 0,0-1 0 0 0,1 0 0 0 0,-1 0 0 0 0,0 0 0 0 0,1 1 0 0 0,-1-1 0 0 0,0 0 0 0 0,1 0 0 0 0,-1 0 0 0 0,0 0 0 0 0,1 0 0 0 0,-1 0 0 0 0,0 0 0 0 0,1 0 0 0 0,-1 0 0 0 0,0 0 0 0 0,1 0 0 0 0,-1 0 0 0 0,0 0 0 0 0,1 0 0 0 0,-1 0 0 0 0,0 0 0 0 0,1 0 0 0 0,0 0 0 0 0,0-1 19 0 0,1-1 0 0 0,-1 1 0 0 0,1 0 0 0 0,-1-1-1 0 0,0 1 1 0 0,1-1 0 0 0,-1 1 0 0 0,0-1-1 0 0,0 0 1 0 0,0 1 0 0 0,0-1 0 0 0,-1 0-1 0 0,1 0 1 0 0,1-3 0 0 0,1-7 47 0 0,0 0-1 0 0,-1 0 1 0 0,0 0-1 0 0,-1 0 1 0 0,0-14 0 0 0,-6-64 209 0 0,1 31-235 0 0,-16-325 194 0 0,19 193-143 0 0,2 92-54 0 0,-2 73-58 0 0,0 18-125 0 0,4 25 14 0 0,21 180 77 0 0,17 138 22 0 0,-39-287 20 0 0,-2-32 93 0 0,0 0 1 0 0,2 0-1 0 0,3 19 1 0 0,2-80 296 0 0,11-100-235 0 0,7-97 433 0 0,-24 207-508 0 0,-1 0 0 0 0,-2-1-1 0 0,-1 1 1 0 0,-16-64 0 0 0,19 97-71 0 0,0 1 0 0 0,-1-1 1 0 0,1 0-1 0 0,-1 1 0 0 0,1-1 0 0 0,-1 1 0 0 0,0 0 1 0 0,1-1-1 0 0,-1 1 0 0 0,0 0 0 0 0,0-1 0 0 0,0 1 0 0 0,0 0 1 0 0,0 0-1 0 0,0 0 0 0 0,-2-2 0 0 0,2 3-4 0 0,1 0-1 0 0,-1 0 1 0 0,0 0 0 0 0,1-1-1 0 0,-1 1 1 0 0,0 0 0 0 0,0 0-1 0 0,1 0 1 0 0,-1 0-1 0 0,0 0 1 0 0,1 0 0 0 0,-1 0-1 0 0,0 0 1 0 0,0 1-1 0 0,1-1 1 0 0,-1 0 0 0 0,0 0-1 0 0,1 0 1 0 0,-1 1 0 0 0,0-1-1 0 0,1 0 1 0 0,-1 1-1 0 0,1-1 1 0 0,-2 1 0 0 0,-1 2-8 0 0,0 0 0 0 0,1 0-1 0 0,-1 0 1 0 0,0 0 0 0 0,1 0 0 0 0,0 1 0 0 0,0-1 0 0 0,0 1 0 0 0,0-1 0 0 0,-2 9 0 0 0,-23 89-4 0 0,5 2 1 0 0,-16 171 0 0 0,37-268 23 0 0,0-1 0 0 0,0 1 0 0 0,-1 0 0 0 0,0-1-1 0 0,0 0 1 0 0,-4 8 0 0 0,6-13-1 0 0,0 1 0 0 0,-1 0 0 0 0,1 0 0 0 0,-1-1 0 0 0,1 1 0 0 0,-1 0 0 0 0,1-1 0 0 0,-1 1 0 0 0,0 0 0 0 0,1-1 0 0 0,-1 1 0 0 0,0-1 0 0 0,0 1 0 0 0,1-1 0 0 0,-1 1 0 0 0,0-1 0 0 0,0 0 0 0 0,0 1-1 0 0,-1-1 1 0 0,1 0 0 0 0,0 0-1 0 0,0 0 0 0 0,0-1 0 0 0,0 1 0 0 0,1-1 0 0 0,-1 1 0 0 0,0 0 0 0 0,0-1 0 0 0,0 1 0 0 0,0-1 0 0 0,1 0 0 0 0,-1 1 1 0 0,0-1-1 0 0,0 0 0 0 0,1 1 0 0 0,-1-1 0 0 0,1 0 0 0 0,-1 0 0 0 0,1 0 0 0 0,-1 0 0 0 0,1 1 0 0 0,-1-3 0 0 0,-6-11 23 0 0,1 1 0 0 0,0-1 0 0 0,1-1-1 0 0,1 1 1 0 0,-4-22 0 0 0,-5-79 3 0 0,7 55 30 0 0,-6-63-8 0 0,-9-69 11 0 0,5 59 5 0 0,16 116-80 0 0,0 0 0 0 0,1 0 1 0 0,1 0-1 0 0,1 0 0 0 0,8-31 0 0 0,20-38-148 0 0,-30 82 131 0 0,0 0 0 0 0,-1 1 0 0 0,1-1 1 0 0,-1 0-1 0 0,0 0 0 0 0,1 1 0 0 0,-2-1 0 0 0,1 0 0 0 0,-1-6 0 0 0,-1-14-217 0 0,18 18 39 0 0,-16 6 199 0 0,1 0 0 0 0,-1-1-1 0 0,1 1 1 0 0,0 0 0 0 0,-1 0 0 0 0,1 0-1 0 0,-1 0 1 0 0,1 0 0 0 0,0 0 0 0 0,-1 0-1 0 0,1 0 1 0 0,-1 0 0 0 0,1 0-1 0 0,0 0 1 0 0,-1 0 0 0 0,1 0 0 0 0,-1 1-1 0 0,1-1 1 0 0,0 0 0 0 0,-1 0 0 0 0,1 1-1 0 0,-1-1 1 0 0,1 0 0 0 0,-1 1 0 0 0,1-1-1 0 0,-1 0 1 0 0,0 1 0 0 0,1-1-1 0 0,-1 1 1 0 0,1-1 0 0 0,-1 1 0 0 0,1 0-1 0 0,3 31-127 0 0,-1 0-1 0 0,-2 49 0 0 0,-2-48 119 0 0,4 99-50 0 0,22 148 0 0 0,-19-242 1 0 0,19 66 0 0 0,-19-85 44 0 0,1 0 0 0 0,1 0 1 0 0,0-1-1 0 0,2 0 0 0 0,12 18 1 0 0,-14-26 28 0 0,0-1 0 0 0,0 0 1 0 0,13 9-1 0 0,14 16 27 0 0,-29-28-37 0 0,0 1-1 0 0,1-1 1 0 0,0-1-1 0 0,0 1 1 0 0,1-1-1 0 0,0-1 1 0 0,-1 1-1 0 0,1-1 1 0 0,18 6-1 0 0,-10-5-31 0 0,1-1-1 0 0,0 0 0 0 0,1-1 1 0 0,20 1-1 0 0,-28-4 46 0 0,1-1-1 0 0,-1 0 1 0 0,1 0 0 0 0,-1-1-1 0 0,0-1 1 0 0,1 0 0 0 0,-1 0-1 0 0,-1-1 1 0 0,17-8 0 0 0,10-8 17 0 0,37-26 1 0 0,-55 34-15 0 0,11-10 99 0 0,48-45-1 0 0,-49 40-17 0 0,41-29 0 0 0,-64 53-98 0 0,1 0 1 0 0,-1 0 0 0 0,1 1-1 0 0,-1-1 1 0 0,1 1-1 0 0,0 0 1 0 0,0 1-1 0 0,0-1 1 0 0,0 1-1 0 0,12 0 1 0 0,-18 1 2 0 0,0 0 1 0 0,0 0 0 0 0,0 0-1 0 0,0 0 1 0 0,0 0 0 0 0,1 0 0 0 0,-1 0-1 0 0,0 0 1 0 0,0 0 0 0 0,0 0-1 0 0,0 0 1 0 0,1 0 0 0 0,-1 0-1 0 0,0 0 1 0 0,0 0 0 0 0,0 0-1 0 0,0 0 1 0 0,0 0 0 0 0,1 0 0 0 0,-1 0-1 0 0,0 0 1 0 0,0 1 0 0 0,0-1-1 0 0,0 0 1 0 0,0 0 0 0 0,0 0-1 0 0,0 0 1 0 0,1 0 0 0 0,-1 0 0 0 0,0 1-1 0 0,0-1 1 0 0,0 0 0 0 0,0 0-1 0 0,0 0 1 0 0,0 0 0 0 0,0 0-1 0 0,0 1 1 0 0,0-1 0 0 0,0 0-1 0 0,0 0 1 0 0,0 0 0 0 0,0 0 0 0 0,0 0-1 0 0,0 1 1 0 0,-4 8 119 0 0,-9 5 12 0 0,-57 43 37 0 0,11-7-53 0 0,-98 61 0 0 0,81-60-9 0 0,-87 74-1 0 0,163-125-108 0 0,-22 20 55 0 0,21-19-59 0 0,0-1-1 0 0,1 1 0 0 0,-1-1 1 0 0,0 1-1 0 0,1 0 0 0 0,-1-1 1 0 0,1 1-1 0 0,-1 0 0 0 0,0 0 1 0 0,1 0-1 0 0,0-1 0 0 0,-1 1 1 0 0,1 0-1 0 0,-1 0 0 0 0,1 0 1 0 0,0 0-1 0 0,0 0 0 0 0,0 0 1 0 0,-1 0-1 0 0,1 0 0 0 0,0 0 1 0 0,0 0-1 0 0,0-1 1 0 0,0 1-1 0 0,1 0 0 0 0,-1 1 1 0 0,1-1-6 0 0,0 0 0 0 0,0 0 1 0 0,0-1-1 0 0,0 1 1 0 0,0-1-1 0 0,1 1 1 0 0,-1-1-1 0 0,0 1 0 0 0,0-1 1 0 0,0 0-1 0 0,1 1 1 0 0,-1-1-1 0 0,0 0 1 0 0,0 0-1 0 0,1 0 0 0 0,-1 0 1 0 0,0 0-1 0 0,0 0 1 0 0,1 0-1 0 0,-1-1 1 0 0,2 1-1 0 0,30-10-30 0 0,-30 9 37 0 0,71-29-78 0 0,-2-2-1 0 0,129-81 1 0 0,-59 15 137 0 0,8-4 44 0 0,-97 69 33 0 0,-1-2 0 0 0,62-53 0 0 0,-104 77-115 0 0,-9 9-11 0 0,1 0-1 0 0,-1 0 1 0 0,1 0 0 0 0,0 0 0 0 0,0 0-1 0 0,0 0 1 0 0,0 1 0 0 0,0-1-1 0 0,0 1 1 0 0,1-1 0 0 0,2 0 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57.23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104 1 7386 0 0,'-1'0'9'0'0,"0"1"0"0"0,0 0 0 0 0,1-1 0 0 0,-1 1 1 0 0,0 0-1 0 0,0 0 0 0 0,0-1 0 0 0,0 1 0 0 0,1 0 1 0 0,-1 0-1 0 0,0 0 0 0 0,1 0 0 0 0,-1 0 0 0 0,1 0 1 0 0,-1 0-1 0 0,1 0 0 0 0,-1 1 0 0 0,1-1 0 0 0,0 0 1 0 0,0 0-1 0 0,-1 0 0 0 0,1 0 0 0 0,0 0 0 0 0,0 2 1 0 0,0-1 11 0 0,0-1-1 0 0,0 1 1 0 0,-1-1 0 0 0,1 1 0 0 0,-1-1 0 0 0,1 1 0 0 0,-1-1 0 0 0,1 1 0 0 0,-1-1 0 0 0,0 1 0 0 0,-1 1 0 0 0,-4 0 27 0 0,1 1 1 0 0,0 0-1 0 0,0 0 0 0 0,0 0 1 0 0,0 1-1 0 0,1-1 0 0 0,-1 1 1 0 0,1 0-1 0 0,0 1 0 0 0,1-1 1 0 0,-1 1-1 0 0,1-1 0 0 0,0 1 1 0 0,1 0-1 0 0,-4 12 1 0 0,6-16-32 0 0,0 0 0 0 0,0 0 0 0 0,0 0 1 0 0,0 0-1 0 0,0 0 0 0 0,1 0 0 0 0,-1 0 1 0 0,1 0-1 0 0,-1 0 0 0 0,1 0 1 0 0,0 0-1 0 0,0 0 0 0 0,0-1 0 0 0,0 1 1 0 0,0 0-1 0 0,0-1 0 0 0,1 1 0 0 0,-1-1 1 0 0,0 1-1 0 0,1-1 0 0 0,1 2 1 0 0,-2 1 96 0 0,-1 1 0 0 0,1-1 0 0 0,-1 1 0 0 0,0 0 0 0 0,0-1 0 0 0,0 1 0 0 0,-1-1 0 0 0,0 1 0 0 0,-2 7 0 0 0,-1 1-35 0 0,1-1 1 0 0,0 1-1 0 0,1 0 0 0 0,0 0 1 0 0,1-1-1 0 0,0 1 0 0 0,1 0 1 0 0,1 0-1 0 0,3 21 0 0 0,-4-17 87 0 0,0-1 1 0 0,0 1-1 0 0,-2 0 0 0 0,-3 18 0 0 0,-2 20 92 0 0,5-32-183 0 0,1-1 1 0 0,1 1 0 0 0,5 42-1 0 0,11 41 188 0 0,-11-8-108 0 0,3 33-98 0 0,4 20 1 0 0,-1 0 99 0 0,-5-100-105 0 0,-1-7 91 0 0,12 52-1 0 0,-16-90-54 0 0,0 1-1 0 0,-1-1 0 0 0,1 0 1 0 0,-1 1-1 0 0,0-1 1 0 0,-1 1-1 0 0,1-1 0 0 0,-1 0 1 0 0,-1 0-1 0 0,1 1 1 0 0,-4 7-1 0 0,-5 29 164 0 0,9-42-236 0 0,0 17 78 0 0,1-18-86 0 0,0-1 0 0 0,0 1-1 0 0,0 0 1 0 0,0 0 0 0 0,1 0-1 0 0,-1 0 1 0 0,0 0-1 0 0,0-1 1 0 0,0 1 0 0 0,0 0-1 0 0,0 0 1 0 0,0 0-1 0 0,1 0 1 0 0,-1 0 0 0 0,0 0-1 0 0,0 0 1 0 0,0 0 0 0 0,0 0-1 0 0,0 0 1 0 0,1-1-1 0 0,-1 1 1 0 0,0 0 0 0 0,0 0-1 0 0,0 0 1 0 0,0 0 0 0 0,1 0-1 0 0,-1 0 1 0 0,0 0-1 0 0,0 0 1 0 0,0 0 0 0 0,0 0-1 0 0,1 1 1 0 0,-1-1 0 0 0,0 0-1 0 0,0 0 1 0 0,0 0-1 0 0,0 0 1 0 0,1 0 0 0 0,-1 0-1 0 0,0 0 1 0 0,0 0 0 0 0,0 0-1 0 0,0 0 1 0 0,0 1-1 0 0,0-1 1 0 0,1 0 0 0 0,-1 0-1 0 0,0 0 1 0 0,0 0 0 0 0,0 0-1 0 0,0 1 1 0 0,0-1-1 0 0,0 0 1 0 0,0 0 0 0 0,0 0-1 0 0,2-2 6 0 0,0 0 0 0 0,0 0 0 0 0,0 0 0 0 0,0 0 0 0 0,0 0 1 0 0,0 1-1 0 0,0-1 0 0 0,1 1 0 0 0,-1-1 0 0 0,1 1 0 0 0,-1 0 0 0 0,1 0 0 0 0,-1 0 0 0 0,1 0 0 0 0,0 0 0 0 0,-1 0 0 0 0,1 1 0 0 0,0 0 0 0 0,0-1 0 0 0,0 1 0 0 0,3 0 0 0 0,6 2-17 0 0,-1-1 0 0 0,1 2-1 0 0,-1-1 1 0 0,13 6 0 0 0,-15-5-10 0 0,1 0 0 0 0,0 0 0 0 0,1-1 0 0 0,16 2 0 0 0,38-9 28 0 0,-52 3-11 0 0,0 1 1 0 0,0 0-1 0 0,0 1 1 0 0,0 0-1 0 0,0 1 0 0 0,0 1 1 0 0,25 5-1 0 0,-30-4 6 0 0,-1-1-1 0 0,1 0 1 0 0,0-1-1 0 0,-1 0 1 0 0,10 1 0 0 0,-15-2-2 0 0,0 0 1 0 0,-1 0 0 0 0,1 0-1 0 0,0 0 1 0 0,-1 0 0 0 0,1-1-1 0 0,-1 1 1 0 0,1 0 0 0 0,0-1-1 0 0,-1 1 1 0 0,1-1 0 0 0,-1 0-1 0 0,1 1 1 0 0,-1-1 0 0 0,1 0-1 0 0,-1 0 1 0 0,0 0 0 0 0,1 0-1 0 0,-1 0 1 0 0,0 0 0 0 0,0 0-1 0 0,0-1 1 0 0,0 1 0 0 0,0 0-1 0 0,0-1 1 0 0,0 1 0 0 0,0 0-1 0 0,0-1 1 0 0,-1 1 0 0 0,2-4-1 0 0,-2 4-5 0 0,1 0-1 0 0,-1 0 0 0 0,0 0 1 0 0,1 1-1 0 0,-1-1 0 0 0,1 0 1 0 0,-1 0-1 0 0,1 0 0 0 0,-1 1 1 0 0,1-1-1 0 0,0 0 0 0 0,-1 0 1 0 0,1 1-1 0 0,0-1 0 0 0,0 1 0 0 0,-1-1 1 0 0,1 1-1 0 0,0-1 0 0 0,0 1 1 0 0,0-1-1 0 0,0 1 0 0 0,1-1 1 0 0,25-3-42 0 0,3 0 902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2:59.39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 3 7114 0 0,'-1'-1'6'0'0,"1"1"0"0"0,0 0 1 0 0,-1 0-1 0 0,1-1 0 0 0,0 1 1 0 0,-1 0-1 0 0,1 0 1 0 0,-1 0-1 0 0,1 0 0 0 0,0 0 1 0 0,-1 0-1 0 0,1-1 1 0 0,-1 1-1 0 0,1 0 0 0 0,0 0 1 0 0,-1 0-1 0 0,1 0 0 0 0,-1 1 1 0 0,1-1-1 0 0,-1 0 1 0 0,1 0-1 0 0,0 0 0 0 0,-1 0 1 0 0,1 0-1 0 0,-1 0 1 0 0,1 1-1 0 0,0-1 0 0 0,-1 0 1 0 0,1 0-1 0 0,0 0 1 0 0,-1 1-1 0 0,-2 14 512 0 0,3-11-319 0 0,0 0 1 0 0,1 0-1 0 0,-1 0 1 0 0,1 0-1 0 0,3 7 1 0 0,-1-6-107 0 0,1 0 1 0 0,-1 0-1 0 0,1-1 1 0 0,0 1-1 0 0,0-1 1 0 0,1 0 0 0 0,0 0-1 0 0,-1-1 1 0 0,1 1-1 0 0,0-1 1 0 0,0 0-1 0 0,1 0 1 0 0,-1-1 0 0 0,1 0-1 0 0,10 3 1 0 0,-1 0 3 0 0,0-2 0 0 0,0 0 0 0 0,1 0 0 0 0,29 0 1 0 0,-24-3-51 0 0,1-1 0 0 0,-2-1 0 0 0,1-1 0 0 0,0-1 1 0 0,0 0-1 0 0,-1-2 0 0 0,35-13 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3:01.018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15 5 7338 0 0,'-1'-2'72'0'0,"-2"1"-56"0"0,-2-1 8 0 0,3 2 0 0 0,0 0-32 0 0,1 0 16 0 0,2 0-40 0 0,1 0 16 0 0,-1 0-8 0 0,2 0-16 0 0,1 0-16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3:23.918"/>
    </inkml:context>
    <inkml:brush xml:id="br0">
      <inkml:brushProperty name="width" value="0.3" units="cm"/>
      <inkml:brushProperty name="height" value="0.6" units="cm"/>
      <inkml:brushProperty name="color" value="#5B593F"/>
      <inkml:brushProperty name="tip" value="rectangle"/>
      <inkml:brushProperty name="rasterOp" value="maskPen"/>
    </inkml:brush>
  </inkml:definitions>
  <inkml:trace contextRef="#ctx0" brushRef="#br0">89 451 3913 0 0,'0'0'39'0'0,"0"-1"1"0"0,1 1-1 0 0,-1-1 1 0 0,-1 1-1 0 0,1 0 0 0 0,0-1 1 0 0,0 1-1 0 0,0-1 1 0 0,0 1-1 0 0,0-1 0 0 0,0 1 1 0 0,0-1-1 0 0,-1 1 1 0 0,1 0-1 0 0,0-1 1 0 0,0 1-1 0 0,-1-1 0 0 0,1 1 1 0 0,0 0-1 0 0,0-1 1 0 0,-1 1-1 0 0,1 0 1 0 0,0-1-1 0 0,-1 1 0 0 0,1 0 1 0 0,-1 0-1 0 0,1-1 1 0 0,0 1-1 0 0,-1 0 1 0 0,1 0-1 0 0,-1 0 0 0 0,1 0 1 0 0,-1-1-1 0 0,1 1 1 0 0,0 0-1 0 0,-1 0 0 0 0,0 0 1 0 0,-2 0-14 0 0,1 0 0 0 0,-1 1 0 0 0,1-1 0 0 0,0 1 0 0 0,-1-1 0 0 0,1 1 0 0 0,0 0 0 0 0,-3 1 0 0 0,-3 2-41 0 0,1 0-1 0 0,0 0 1 0 0,1 0-1 0 0,-10 8 1 0 0,15-11 18 0 0,1-1 0 0 0,-1 1-1 0 0,0 0 1 0 0,1 0 0 0 0,-1 0 0 0 0,1 0 0 0 0,-1 0 0 0 0,1 0-1 0 0,-1 0 1 0 0,1 0 0 0 0,0 0 0 0 0,-1 0 0 0 0,1 0 0 0 0,0 0-1 0 0,0 0 1 0 0,0 0 0 0 0,0 0 0 0 0,0 1 0 0 0,-3 12 70 0 0,2-13-69 0 0,19-16-1 0 0,0 0 1 0 0,0 0-1 0 0,2 2 1 0 0,27-15-1 0 0,95-40-57 0 0,-83 41 43 0 0,112-50 1 0 0,-154 67 16 0 0,-15 8-2 0 0,1 0 1 0 0,0 1-1 0 0,-1-1 1 0 0,1 0-1 0 0,0 1 0 0 0,0 0 1 0 0,0 0-1 0 0,0 0 1 0 0,0 0-1 0 0,4-1 1 0 0,-15 4-2 0 0,0-1 0 0 0,-1 2 1 0 0,1-1-1 0 0,0 1 0 0 0,1 0 1 0 0,-1 0-1 0 0,-8 6 0 0 0,-16 6 38 0 0,-2 0-10 0 0,0 2 1 0 0,0 1 0 0 0,2 1 0 0 0,-57 46-1 0 0,85-62-20 0 0,-6 5 36 0 0,1 0 0 0 0,0 0 0 0 0,0 1 0 0 0,-7 11 0 0 0,47-34 179 0 0,108-80-557 0 0,89-65 93 0 0,-208 144 243 0 0,0-2 1 0 0,0 0-1 0 0,-2-1 1 0 0,0-1 0 0 0,-1-1-1 0 0,25-39 1 0 0,-41 58-7 0 0,0 0 1 0 0,-1 1 0 0 0,1-1 0 0 0,-1 0-1 0 0,1 0 1 0 0,-1 0 0 0 0,1 0 0 0 0,-1 1-1 0 0,0-1 1 0 0,1 0 0 0 0,-1 0 0 0 0,0 0-1 0 0,0 0 1 0 0,1 0 0 0 0,-1 0 0 0 0,0 0-1 0 0,0 0 1 0 0,0 0 0 0 0,0 0 0 0 0,-1-1-1 0 0,1 2 3 0 0,-1 0-1 0 0,1 0 0 0 0,-1-1 0 0 0,1 1 1 0 0,-1 0-1 0 0,1 0 0 0 0,-1 0 0 0 0,0 0 1 0 0,1 0-1 0 0,-1 0 0 0 0,1 0 0 0 0,-1 0 1 0 0,0 0-1 0 0,1 0 0 0 0,-1 0 0 0 0,1 0 1 0 0,-1 0-1 0 0,1 0 0 0 0,-1 1 0 0 0,1-1 0 0 0,-1 0 1 0 0,1 0-1 0 0,-1 1 0 0 0,-36 20 40 0 0,-43 47 337 0 0,-97 106 0 0 0,118-107 320 0 0,53-59-622 0 0,0 1 0 0 0,0 0 0 0 0,1 0 0 0 0,0 0 0 0 0,0 1 0 0 0,-4 12 0 0 0,9-21-70 0 0,0-1 0 0 0,0 0-1 0 0,-1 1 1 0 0,1-1 0 0 0,0 0 0 0 0,0 1 0 0 0,0-1 0 0 0,0 0 0 0 0,0 1 0 0 0,0-1 0 0 0,-1 0 0 0 0,1 1-1 0 0,0-1 1 0 0,0 1 0 0 0,0-1 0 0 0,0 0 0 0 0,1 1 0 0 0,-1-1 0 0 0,0 0 0 0 0,0 1 0 0 0,0-1 0 0 0,0 1-1 0 0,0-1 1 0 0,0 0 0 0 0,0 1 0 0 0,1-1 0 0 0,-1 0 0 0 0,0 1 0 0 0,0-1 0 0 0,1 0 0 0 0,-1 0 0 0 0,0 1 0 0 0,0-1-1 0 0,1 0 1 0 0,-1 1 0 0 0,0-1 0 0 0,1 0 0 0 0,-1 0 0 0 0,0 0 0 0 0,1 0 0 0 0,-1 1 0 0 0,1-1 0 0 0,1 0 4 0 0,0 0 0 0 0,0 0 0 0 0,0-1 1 0 0,-1 1-1 0 0,1 0 0 0 0,0-1 0 0 0,0 1 0 0 0,0-1 1 0 0,2-1-1 0 0,38-21-8 0 0,163-102-1439 0 0,-71 45 567 0 0,-116 68 814 0 0,47-29-24 0 0,-27 9 99 0 0,-38 32-20 0 0,0 0 0 0 0,0 0 0 0 0,-1 0 0 0 0,1 0 0 0 0,0 0 0 0 0,0 0 0 0 0,0 0 0 0 0,0 0 0 0 0,0 0 0 0 0,0 0 0 0 0,0 0 0 0 0,0 0 0 0 0,0 0 0 0 0,0-1 0 0 0,0 1 0 0 0,0 0 0 0 0,0 0 0 0 0,0 0 0 0 0,0 0 0 0 0,0 0 0 0 0,0 0 0 0 0,0 0 0 0 0,0 0 0 0 0,0 0 0 0 0,0 0 0 0 0,0 0 0 0 0,0-1 0 0 0,0 1 0 0 0,0 0 0 0 0,0 0 0 0 0,0 0 0 0 0,0 0 0 0 0,0 0 0 0 0,0 0 0 0 0,0 0 0 0 0,0 0 0 0 0,0 0 0 0 0,0 0 0 0 0,0 0 0 0 0,0 0 0 0 0,0-1 0 0 0,0 1 0 0 0,0 0 0 0 0,0 0 0 0 0,0 0 0 0 0,0 0 0 0 0,-14 5 3 0 0,-16 10 12 0 0,-63 40 474 0 0,-101 78-1 0 0,105-70 603 0 0,87-61-1060 0 0,-37 29 536 0 0,37-30-542 0 0,1 0 0 0 0,-1 1 0 0 0,1-1 0 0 0,-1 1 1 0 0,1 0-1 0 0,-1-1 0 0 0,1 1 0 0 0,0 0 1 0 0,0 0-1 0 0,0 0 0 0 0,0 0 0 0 0,0 0 0 0 0,0 0 1 0 0,1 0-1 0 0,-1 0 0 0 0,1 0 0 0 0,-1 0 0 0 0,1 0 1 0 0,0 3-1 0 0,0-4-18 0 0,0-1 0 0 0,1 1 0 0 0,-1 0 0 0 0,1-1 0 0 0,-1 1 0 0 0,1-1 0 0 0,-1 1 0 0 0,1-1 0 0 0,-1 0 0 0 0,1 1 0 0 0,-1-1 0 0 0,1 0 0 0 0,0 1 0 0 0,-1-1 0 0 0,1 0 0 0 0,-1 0 0 0 0,1 1 0 0 0,0-1 0 0 0,-1 0 0 0 0,1 0 0 0 0,0 0 0 0 0,-1 0 0 0 0,1 0 0 0 0,0 0 0 0 0,0 0 0 0 0,-1 0 0 0 0,1 0 0 0 0,0 0 0 0 0,0-1 0 0 0,26-3 26 0 0,-23 3-27 0 0,28-7-317 0 0,0-1-1 0 0,-1-1 1 0 0,-1-2-1 0 0,43-22 1 0 0,110-76-1407 0 0,-150 89 1676 0 0,66-54 25 0 0,-12 8 92 0 0,-116 106 622 0 0,-33 20 381 0 0,27-27-669 0 0,2 1 0 0 0,-44 56 1 0 0,77-88-406 0 0,-1-1 1 0 0,1 0 0 0 0,0 1-1 0 0,-1-1 1 0 0,1 0 0 0 0,0 1-1 0 0,-1-1 1 0 0,1 0 0 0 0,0 1 0 0 0,0-1-1 0 0,-1 1 1 0 0,1-1 0 0 0,0 1-1 0 0,0-1 1 0 0,0 0 0 0 0,0 1-1 0 0,0-1 1 0 0,0 1 0 0 0,-1-1 0 0 0,1 1-1 0 0,0-1 1 0 0,0 1 0 0 0,0-1-1 0 0,1 1 1 0 0,-1-1 0 0 0,0 1-1 0 0,0-1 1 0 0,0 0 0 0 0,0 1 0 0 0,0-1-1 0 0,0 1 1 0 0,1-1 0 0 0,-1 1-1 0 0,1 0 4 0 0,0-1-1 0 0,0 0 1 0 0,0 1-1 0 0,0-1 1 0 0,0 0-1 0 0,0 0 1 0 0,0 1-1 0 0,0-1 1 0 0,0 0-1 0 0,0 0 0 0 0,0 0 1 0 0,0 0-1 0 0,3-1 1 0 0,39-9-13 0 0,-39 9-23 0 0,199-67-474 0 0,-160 60 416 0 0,-42 8 83 0 0,0-1 0 0 0,0 1 0 0 0,0 0-1 0 0,0 0 1 0 0,1 0 0 0 0,-1 0 0 0 0,0 0 0 0 0,0 0 0 0 0,0 0 0 0 0,1 0 0 0 0,-1 1 0 0 0,0-1 0 0 0,0 0-1 0 0,0 1 1 0 0,0-1 0 0 0,0 1 0 0 0,0-1 0 0 0,1 1 0 0 0,-1-1 0 0 0,0 1 0 0 0,-1 0 0 0 0,1 0-1 0 0,0-1 1 0 0,0 1 0 0 0,0 0 0 0 0,0 0 0 0 0,-1 0 0 0 0,1 0 0 0 0,0 0 0 0 0,-1 0 0 0 0,1 0 0 0 0,0 2-1 0 0,-1-1 10 0 0,0 0 0 0 0,0 0 0 0 0,-1 0 0 0 0,1 0-1 0 0,-1 0 1 0 0,0 0 0 0 0,1 0 0 0 0,-1 0-1 0 0,0 0 1 0 0,0 0 0 0 0,0 0 0 0 0,0 0-1 0 0,0 0 1 0 0,-3 2 0 0 0,-22 24 512 0 0,25-26-451 0 0,-1-1-25 0 0,-12 16 725 0 0,17-11-425 0 0,12-6-271 0 0,198-33-2185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3:39.442"/>
    </inkml:context>
    <inkml:brush xml:id="br0">
      <inkml:brushProperty name="width" value="0.1" units="cm"/>
      <inkml:brushProperty name="height" value="0.2" units="cm"/>
      <inkml:brushProperty name="color" value="#B9B799"/>
      <inkml:brushProperty name="tip" value="rectangle"/>
      <inkml:brushProperty name="rasterOp" value="maskPen"/>
    </inkml:brush>
  </inkml:definitions>
  <inkml:trace contextRef="#ctx0" brushRef="#br0">663 495 3633 0 0,'-16'9'1978'0'0,"14"-7"-1977"0"0,0-1 1 0 0,0 1-1 0 0,-1-1 1 0 0,1 0-1 0 0,-1 0 1 0 0,1 0-1 0 0,-1 0 1 0 0,1 0-1 0 0,-1 0 1 0 0,0 0 0 0 0,1-1-1 0 0,-4 1 1 0 0,6-1 0 0 0,0 0 0 0 0,-1 0 0 0 0,1 0 0 0 0,0 0 1 0 0,0 0-1 0 0,-1 0 0 0 0,1 0 0 0 0,0-1 1 0 0,0 1-1 0 0,-1 0 0 0 0,1 0 0 0 0,0 0 0 0 0,0 0 1 0 0,-1 0-1 0 0,1 0 0 0 0,0-1 0 0 0,0 1 1 0 0,0 0-1 0 0,-1 0 0 0 0,1 0 0 0 0,0 0 0 0 0,0-1 1 0 0,0 1-1 0 0,0 0 0 0 0,-1 0 0 0 0,1-1 0 0 0,0 1 1 0 0,0 0-1 0 0,0 0 0 0 0,0-1 0 0 0,0 1 1 0 0,0 0-1 0 0,0 0 0 0 0,0-1 0 0 0,1-12 14 0 0,9-10-3 0 0,4 2 1 0 0,1 1 0 0 0,1 1 0 0 0,27-27 0 0 0,-100 71 9 0 0,26-9 171 0 0,1 0 0 0 0,-37 28 1 0 0,43-28 413 0 0,15-9-461 0 0,13-8 100 0 0,15-12 87 0 0,53-76-434 0 0,14-15-31 0 0,-86 103 131 0 0,9-7-25 0 0,-2 0 0 0 0,1-1 0 0 0,-1 0 0 0 0,0 0 0 0 0,-1-1 1 0 0,8-15-1 0 0,-14 25 21 0 0,0-1 0 0 0,0 1 0 0 0,0 0 0 0 0,0 0 0 0 0,0-1 0 0 0,0 1 0 0 0,0 0 0 0 0,0 0 0 0 0,0 0 0 0 0,0-1 0 0 0,0 1 1 0 0,0 0-1 0 0,0 0 0 0 0,0-1 0 0 0,0 1 0 0 0,0 0 0 0 0,0 0 0 0 0,0-1 0 0 0,0 1 0 0 0,0 0 0 0 0,0 0 0 0 0,-1-1 0 0 0,1 1 1 0 0,0 0-1 0 0,0 0 0 0 0,0 0 0 0 0,0-1 0 0 0,0 1 0 0 0,-1 0 0 0 0,1 0 0 0 0,0 0 0 0 0,0 0 0 0 0,0-1 0 0 0,-1 1 0 0 0,1 0 1 0 0,0 0-1 0 0,0 0 0 0 0,0 0 0 0 0,-1 0 0 0 0,1 0 0 0 0,-15-1-74 0 0,-12 8 33 0 0,-153 76 685 0 0,149-68-364 0 0,28-13-218 0 0,-22 12 233 0 0,24-14-266 0 0,-1 1-1 0 0,1 0 0 0 0,0-1 0 0 0,0 1 0 0 0,1 0 1 0 0,-1 0-1 0 0,0 0 0 0 0,0 0 0 0 0,0-1 0 0 0,0 1 1 0 0,1 0-1 0 0,-1 1 0 0 0,1-1 0 0 0,-1 0 0 0 0,0 0 1 0 0,1 0-1 0 0,0 0 0 0 0,-1 2 0 0 0,4-3-6 0 0,-1 0 0 0 0,1 0 1 0 0,0 0-1 0 0,0 0 0 0 0,-1-1 0 0 0,1 1 0 0 0,0-1 0 0 0,0 1 0 0 0,4-3 1 0 0,18-5-49 0 0,-5 3-84 0 0,-1-1 0 0 0,0 0 0 0 0,0-2-1 0 0,0 0 1 0 0,26-17 0 0 0,-45 25 110 0 0,0 0 0 0 0,0 0 0 0 0,0 0 0 0 0,0 0 0 0 0,0 0 0 0 0,0 0 0 0 0,0 0 0 0 0,0 0 0 0 0,0 0 0 0 0,0 0 0 0 0,0 0 0 0 0,0 0 0 0 0,0 0 0 0 0,1 0 0 0 0,-1 0 0 0 0,0 0 1 0 0,0 0-1 0 0,0-1 0 0 0,0 1 0 0 0,0 0 0 0 0,0 0 0 0 0,0 0 0 0 0,0 0 0 0 0,0 0 0 0 0,0 0 0 0 0,0 0 0 0 0,0 0 0 0 0,0 0 0 0 0,0 0 0 0 0,0 0 0 0 0,0 0 0 0 0,0-1 0 0 0,0 1 0 0 0,0 0 0 0 0,0 0 0 0 0,0 0 0 0 0,0 0 0 0 0,0 0 1 0 0,0 0-1 0 0,0 0 0 0 0,0 0 0 0 0,0 0 0 0 0,0 0 0 0 0,0 0 0 0 0,0 0 0 0 0,0 0 0 0 0,0-1 0 0 0,-1 1 0 0 0,1 0 0 0 0,0 0 0 0 0,0 0 0 0 0,0 0 0 0 0,0 0 0 0 0,0 0 0 0 0,0 0 0 0 0,0 0 0 0 0,0 0 0 0 0,0 0 0 0 0,0 0 0 0 0,0 0 1 0 0,0 0-1 0 0,0 0 0 0 0,0 0 0 0 0,-1 0 0 0 0,1 0 0 0 0,0 0 0 0 0,0 0 0 0 0,0 0 0 0 0,-10-1-108 0 0,-11 2 42 0 0,-126 15 517 0 0,146-16-440 0 0,0 0 0 0 0,0 1 1 0 0,0-1-1 0 0,0 0 0 0 0,0 0 0 0 0,0 0 1 0 0,0 1-1 0 0,0-1 0 0 0,0 1 1 0 0,1-1-1 0 0,-1 1 0 0 0,0-1 1 0 0,0 1-1 0 0,0-1 0 0 0,1 1 0 0 0,-1 0 1 0 0,0-1-1 0 0,0 2 0 0 0,1-2-6 0 0,-1 1 0 0 0,1-1 0 0 0,0 1 0 0 0,0-1-1 0 0,0 1 1 0 0,0-1 0 0 0,0 1 0 0 0,-1-1 0 0 0,1 1 0 0 0,0-1 0 0 0,0 1-1 0 0,0-1 1 0 0,0 1 0 0 0,0-1 0 0 0,1 1 0 0 0,-1-1 0 0 0,0 1-1 0 0,0-1 1 0 0,0 1 0 0 0,0-1 0 0 0,1 1 0 0 0,-1-1 0 0 0,1 1 0 0 0,-1 0-3 0 0,1 0 1 0 0,0 0 0 0 0,0 0 0 0 0,-1 0-1 0 0,1-1 1 0 0,0 1 0 0 0,0 0 0 0 0,0-1-1 0 0,0 1 1 0 0,0-1 0 0 0,0 1 0 0 0,0-1-1 0 0,0 1 1 0 0,0-1 0 0 0,0 0 0 0 0,0 1-1 0 0,0-1 1 0 0,0 0 0 0 0,0 0 0 0 0,1 0-1 0 0,-1 0 1 0 0,0 0 0 0 0,0 0 0 0 0,0 0-1 0 0,0 0 1 0 0,0 0 0 0 0,0-1 0 0 0,0 1-1 0 0,2-1 1 0 0,195-78-91 0 0,-185 74 81 0 0,1-1-124 0 0,1 0 0 0 0,0 1-1 0 0,1 1 1 0 0,-1 0 0 0 0,25-2-1 0 0,-40 6 135 0 0,0 0-1 0 0,0 0 1 0 0,1 0-1 0 0,-1 0 1 0 0,0 0-1 0 0,0 0 1 0 0,0 0-1 0 0,0 0 1 0 0,0 0-1 0 0,0 0 1 0 0,0 0-1 0 0,0 0 1 0 0,0 0-1 0 0,0 0 1 0 0,0 0-1 0 0,1 0 1 0 0,-1 0-1 0 0,0 0 1 0 0,0 0-1 0 0,0 0 1 0 0,0 0-1 0 0,0 0 1 0 0,0 1-1 0 0,0-1 1 0 0,0 0-1 0 0,0 0 1 0 0,0 0-1 0 0,0 0 1 0 0,0 0-1 0 0,0 0 1 0 0,0 0-1 0 0,0 0 1 0 0,0 0-1 0 0,0 0 1 0 0,0 0-1 0 0,0 1 1 0 0,0-1-1 0 0,0 0 1 0 0,0 0-1 0 0,0 0 1 0 0,0 0-1 0 0,0 0 1 0 0,0 0-1 0 0,0 0 1 0 0,0 0-1 0 0,0 0 1 0 0,0 0-1 0 0,0 1 1 0 0,0-1-1 0 0,0 0 1 0 0,0 0-1 0 0,0 0 1 0 0,0 0-1 0 0,0 0 1 0 0,0 0-1 0 0,0 0 1 0 0,0 0-1 0 0,0 0 1 0 0,0 0-1 0 0,0 0 1 0 0,0 0-1 0 0,-1 0 1 0 0,1 0-1 0 0,0 0 1 0 0,0 1-1 0 0,0-1 1 0 0,-9 8-17 0 0,-10 8 43 0 0,-20 10 1 0 0,-133 97 1045 0 0,152-108-906 0 0,14-12-104 0 0,1 1 1 0 0,-1 0-1 0 0,1 0 1 0 0,0 0-1 0 0,0 1 0 0 0,1-1 1 0 0,-1 1-1 0 0,1 0 1 0 0,0 0-1 0 0,0 1 1 0 0,-3 5-1 0 0,7-10-58 0 0,0-1 1 0 0,0 0-1 0 0,0 1 1 0 0,0-1-1 0 0,-1 0 1 0 0,1 1-1 0 0,0-1 0 0 0,0 0 1 0 0,0 1-1 0 0,0-1 1 0 0,0 1-1 0 0,0-1 0 0 0,0 0 1 0 0,0 1-1 0 0,0-1 1 0 0,0 0-1 0 0,0 1 1 0 0,0-1-1 0 0,0 0 0 0 0,1 1 1 0 0,-1-1-1 0 0,0 0 1 0 0,0 1-1 0 0,0-1 0 0 0,0 0 1 0 0,1 1-1 0 0,-1-1 1 0 0,0 0-1 0 0,0 0 1 0 0,1 1-1 0 0,-1-1 0 0 0,0 0 1 0 0,0 0-1 0 0,1 1 1 0 0,-1-1-1 0 0,0 0 1 0 0,1 0-1 0 0,-1 0 0 0 0,19 2 67 0 0,17-10-40 0 0,9-9-91 0 0,-1-1 0 0 0,-1-3 0 0 0,69-44 0 0 0,-27 15 9 0 0,-15 8 39 0 0,-42 24-2 0 0,1 0 0 0 0,1 3 0 0 0,59-24 0 0 0,-88 39 15 0 0,-1 0-1 0 0,1-1 1 0 0,-1 1-1 0 0,1 0 1 0 0,-1 0 0 0 0,1 0-1 0 0,-1 0 1 0 0,1-1-1 0 0,0 1 1 0 0,-1 0 0 0 0,1 0-1 0 0,-1 0 1 0 0,1 0-1 0 0,-1 0 1 0 0,1 0-1 0 0,-1 0 1 0 0,1 0 0 0 0,0 0-1 0 0,-1 1 1 0 0,1-1-1 0 0,-1 0 1 0 0,1 0 0 0 0,-7 9 16 0 0,-23 15 42 0 0,26-21-48 0 0,-180 144 815 0 0,110-87-38 0 0,3 3 0 0 0,-77 89 0 0 0,145-149-774 0 0,0-1-1 0 0,0 0 1 0 0,0 0 0 0 0,1 1 0 0 0,-1-1 0 0 0,1 1 0 0 0,-1 0 0 0 0,-1 4 0 0 0,3-7-10 0 0,0 1 0 0 0,0-1-1 0 0,0 0 1 0 0,0 0 0 0 0,0 0 0 0 0,0 1 0 0 0,0-1 0 0 0,0 0 0 0 0,0 0 0 0 0,0 0-1 0 0,1 1 1 0 0,-1-1 0 0 0,0 0 0 0 0,0 0 0 0 0,0 0 0 0 0,0 1 0 0 0,0-1-1 0 0,0 0 1 0 0,0 0 0 0 0,0 0 0 0 0,0 0 0 0 0,1 1 0 0 0,-1-1 0 0 0,0 0 0 0 0,0 0-1 0 0,0 0 1 0 0,0 0 0 0 0,1 0 0 0 0,-1 1 0 0 0,0-1 0 0 0,0 0 0 0 0,0 0 0 0 0,1 0-1 0 0,-1 0 1 0 0,0 0 0 0 0,0 0 0 0 0,0 0 0 0 0,1 0 0 0 0,16-4 59 0 0,2-5-67 0 0,-1-2-1 0 0,0 0 1 0 0,-1 0-1 0 0,0-2 1 0 0,29-28-1 0 0,-16 14-34 0 0,210-190-446 0 0,-150 135 248 0 0,-33 29 109 0 0,75-66 150 0 0,-124 113-8 0 0,-6 4-9 0 0,0 0 1 0 0,0 0 0 0 0,1 0 0 0 0,-1 0 0 0 0,1 0 0 0 0,-1 1 0 0 0,1-1 0 0 0,0 1-1 0 0,-1 0 1 0 0,1-1 0 0 0,0 2 0 0 0,6-3 0 0 0,-26 36 382 0 0,-90 132 62 0 0,71-116-229 0 0,3 2-1 0 0,-46 93 1 0 0,78-141-210 0 0,0 0 0 0 0,-1 1 0 0 0,1-1 0 0 0,1 0 0 0 0,-1 0 0 0 0,0 1 0 0 0,1 6 0 0 0,0-10-8 0 0,0 0 1 0 0,0 1-1 0 0,0-1 1 0 0,0 0 0 0 0,0 1-1 0 0,0-1 1 0 0,0 0-1 0 0,0 0 1 0 0,0 1-1 0 0,0-1 1 0 0,0 0-1 0 0,1 1 1 0 0,-1-1-1 0 0,0 0 1 0 0,0 0-1 0 0,0 1 1 0 0,1-1-1 0 0,-1 0 1 0 0,0 0-1 0 0,0 1 1 0 0,0-1-1 0 0,1 0 1 0 0,-1 0 0 0 0,0 0-1 0 0,1 1 1 0 0,-1-1-1 0 0,0 0 1 0 0,0 0-1 0 0,1 0 1 0 0,-1 0-1 0 0,1 0 1 0 0,0 0 2 0 0,0 0 1 0 0,0 0-1 0 0,1 0 1 0 0,-1-1 0 0 0,0 1-1 0 0,0-1 1 0 0,0 1-1 0 0,0-1 1 0 0,1 1-1 0 0,-1-1 1 0 0,0 1-1 0 0,0-1 1 0 0,1-1 0 0 0,14-11-13 0 0,-1 0-1 0 0,26-29 1 0 0,-10 9-62 0 0,250-244-510 0 0,-181 175 583 0 0,-117 118 9 0 0,1 1 1 0 0,-16 23-1 0 0,-33 42 62 0 0,-3 7 129 0 0,48-60-151 0 0,-4 3 102 0 0,2 2-1 0 0,2 1 0 0 0,-27 61 1 0 0,47-95-155 0 0,-8 29 83 0 0,8-30-79 0 0,-1 1-1 0 0,1-1 1 0 0,0 1 0 0 0,0-1 0 0 0,1 1 0 0 0,-1-1-1 0 0,0 1 1 0 0,0-1 0 0 0,0 0 0 0 0,0 1-1 0 0,0-1 1 0 0,0 1 0 0 0,0-1 0 0 0,1 0-1 0 0,-1 1 1 0 0,0-1 0 0 0,0 1 0 0 0,1-1-1 0 0,-1 0 1 0 0,0 1 0 0 0,0-1 0 0 0,1 0-1 0 0,0 1 1 0 0,0-1 3 0 0,-1 0-1 0 0,1 1 0 0 0,0-1 1 0 0,0 0-1 0 0,0 0 0 0 0,0 0 1 0 0,-1 0-1 0 0,1 0 0 0 0,0 0 1 0 0,0-1-1 0 0,0 1 1 0 0,0 0-1 0 0,-1 0 0 0 0,1 0 1 0 0,0-1-1 0 0,0 1 0 0 0,1-1 1 0 0,8-6-5 0 0,0 1 0 0 0,-1-1 0 0 0,0-1 0 0 0,0 0 1 0 0,0 0-1 0 0,-1-1 0 0 0,8-10 0 0 0,0 0-81 0 0,94-90-421 0 0,-25 26 158 0 0,134-126 45 0 0,-184 182 449 0 0,-45 47-3 0 0,-101 135 509 0 0,24-18-116 0 0,44-67-265 0 0,34-54-203 0 0,1 0-1 0 0,0 1 1 0 0,1-1 0 0 0,-7 28-1 0 0,14-43-66 0 0,-1 0-1 0 0,1-1 0 0 0,0 1 0 0 0,0 0 1 0 0,-1 0-1 0 0,1 0 0 0 0,0 0 0 0 0,0 0 1 0 0,0-1-1 0 0,0 1 0 0 0,0 0 0 0 0,0 0 1 0 0,0 0-1 0 0,0 0 0 0 0,1 0 0 0 0,-1 0 1 0 0,0-1-1 0 0,0 1 0 0 0,1 0 0 0 0,-1 0 1 0 0,0 0-1 0 0,1 0 0 0 0,0 0-1 0 0,0-1 0 0 0,-1 0-1 0 0,1 0 1 0 0,0 1 0 0 0,-1-1 0 0 0,1 0-1 0 0,0 0 1 0 0,-1 0 0 0 0,1 1-1 0 0,0-1 1 0 0,-1 0 0 0 0,1 0 0 0 0,0 0-1 0 0,0 0 1 0 0,-1 0 0 0 0,1-1-1 0 0,0 1 1 0 0,-1 0 0 0 0,1 0 0 0 0,1-1-1 0 0,3-1-3 0 0,0 0 0 0 0,0 0 0 0 0,-1-1 1 0 0,1 1-1 0 0,7-6 0 0 0,28-28-337 0 0,64-74 1 0 0,-55 56 20 0 0,103-125-496 0 0,-137 153 788 0 0,-13 22 20 0 0,0 0-1 0 0,1 0 1 0 0,-1-1-1 0 0,1 1 1 0 0,0 1-1 0 0,0-1 1 0 0,0 0-1 0 0,0 1 1 0 0,1-1-1 0 0,5-3 1 0 0,-12 11 26 0 0,-1 0-1 0 0,1 1 1 0 0,-1 0 0 0 0,2-1-1 0 0,-1 1 1 0 0,0 1 0 0 0,-3 9 0 0 0,1-3 18 0 0,-50 88 429 0 0,-5 8 97 0 0,53-93-506 0 0,1 1 1 0 0,0 0-1 0 0,1 0 0 0 0,1 1 1 0 0,-3 18-1 0 0,6-32-47 0 0,1 0-1 0 0,0 0 0 0 0,0 0 0 0 0,0 0 1 0 0,0 0-1 0 0,0 0 0 0 0,1 0 1 0 0,-1 0-1 0 0,1 0 0 0 0,0 0 1 0 0,0 0-1 0 0,2 5 0 0 0,-2-7-10 0 0,0 0 1 0 0,0 0-1 0 0,-1 0 0 0 0,1-1 0 0 0,0 1 0 0 0,0 0 0 0 0,0-1 0 0 0,0 1 0 0 0,0 0 0 0 0,0-1 0 0 0,0 1 1 0 0,0-1-1 0 0,0 0 0 0 0,0 1 0 0 0,0-1 0 0 0,0 0 0 0 0,0 0 0 0 0,1 1 0 0 0,-1-1 0 0 0,0 0 1 0 0,0 0-1 0 0,0 0 0 0 0,0 0 0 0 0,0-1 0 0 0,0 1 0 0 0,1 0 0 0 0,-1 0 0 0 0,0-1 0 0 0,0 1 1 0 0,0 0-1 0 0,0-1 0 0 0,0 1 0 0 0,0-1 0 0 0,0 0 0 0 0,0 1 0 0 0,1-2 0 0 0,11-6-80 0 0,0-1 0 0 0,0-1-1 0 0,-1 0 1 0 0,-1 0-1 0 0,1-1 1 0 0,-2-1 0 0 0,17-22-1 0 0,-1-3-473 0 0,28-58 0 0 0,-52 92 540 0 0,10-20-1 0 0,-11 22 12 0 0,-1 0-1 0 0,1 0 0 0 0,-1 0 0 0 0,0 0 0 0 0,1 0 0 0 0,-1 0 0 0 0,0 0 0 0 0,0 1 0 0 0,1-1 1 0 0,-1 0-1 0 0,0 0 0 0 0,0 0 0 0 0,0 0 0 0 0,0 0 0 0 0,0 0 0 0 0,0 0 0 0 0,-1 0 0 0 0,1 0 1 0 0,0-1-1 0 0,-1 1 1 0 0,0 1 1 0 0,1 0-1 0 0,-1 0 1 0 0,1 0-1 0 0,-1 0 1 0 0,0 0-1 0 0,1 0 1 0 0,-1 0-1 0 0,1 0 1 0 0,-1 0-1 0 0,0 1 1 0 0,1-1-1 0 0,-1 0 1 0 0,1 0-1 0 0,-1 1 1 0 0,1-1-1 0 0,-1 0 1 0 0,1 0 0 0 0,-1 1-1 0 0,1-1 1 0 0,-1 1-1 0 0,1-1 1 0 0,-1 0-1 0 0,1 1 1 0 0,-1-1-1 0 0,1 1 1 0 0,-1 0-1 0 0,-13 15 7 0 0,14-16-6 0 0,-13 15 15 0 0,1-2-1 0 0,-1 0 0 0 0,-1-1 1 0 0,-1 0-1 0 0,1-1 0 0 0,-2 0 1 0 0,1-1-1 0 0,-32 14 1 0 0,15-12-50 0 0,0 0 0 0 0,-2-2 0 0 0,-61 10 0 0 0,13-4 55 0 0,0 5 0 0 0,-143 54 0 0 0,222-74-22 0 0,-261 106 296 0 0,-123 72 1476 0 0,348-159-1576 0 0,15-8-42 0 0,-25 16 0 0 0,110-69-969 0 0,96-86 0 0 0,123-163-117 0 0,-274 283 919 0 0,-1 3 7 0 0,0-1 1 0 0,-1-1-1 0 0,1 1 0 0 0,-1-1 0 0 0,-1 1 1 0 0,1-1-1 0 0,4-10 0 0 0,-8 16 6 0 0,0-1 0 0 0,0 1 0 0 0,0 0 0 0 0,0 0-1 0 0,0 0 1 0 0,0 0 0 0 0,0 0 0 0 0,0 0 0 0 0,0 0 0 0 0,0-1 0 0 0,0 1 0 0 0,0 0 0 0 0,0 0 0 0 0,0 0 0 0 0,0 0-1 0 0,0 0 1 0 0,0 0 0 0 0,0 0 0 0 0,0-1 0 0 0,0 1 0 0 0,0 0 0 0 0,0 0 0 0 0,0 0 0 0 0,0 0 0 0 0,0 0 0 0 0,-1 0-1 0 0,1 0 1 0 0,0 0 0 0 0,0 0 0 0 0,0-1 0 0 0,0 1 0 0 0,0 0 0 0 0,0 0 0 0 0,0 0 0 0 0,0 0 0 0 0,0 0 0 0 0,-1 0-1 0 0,1 0 1 0 0,0 0 0 0 0,0 0 0 0 0,0 0 0 0 0,0 0 0 0 0,0 0 0 0 0,0 0 0 0 0,0 0 0 0 0,-1 0 0 0 0,1 0 0 0 0,0 0 0 0 0,-9 2-5 0 0,-7 6 68 0 0,-64 50 411 0 0,2 4 1 0 0,-71 72-1 0 0,61-53 191 0 0,-16 18-37 0 0,85-79-519 0 0,1 1 1 0 0,1 1 0 0 0,-17 29 0 0 0,33-50-101 0 0,1 1 0 0 0,-1 0 0 0 0,0-1 1 0 0,0 1-1 0 0,1-1 0 0 0,-1 1 0 0 0,1 0 1 0 0,0-1-1 0 0,-1 1 0 0 0,1 0 0 0 0,0 3 1 0 0,0-5-9 0 0,0 0 1 0 0,0 1 0 0 0,0-1 0 0 0,0 0 0 0 0,0 0 0 0 0,0 0 0 0 0,0 1 0 0 0,0-1 0 0 0,1 0-1 0 0,-1 0 1 0 0,0 0 0 0 0,0 1 0 0 0,0-1 0 0 0,0 0 0 0 0,0 0 0 0 0,0 0 0 0 0,1 0 0 0 0,-1 1 0 0 0,0-1-1 0 0,0 0 1 0 0,0 0 0 0 0,0 0 0 0 0,1 0 0 0 0,-1 0 0 0 0,0 0 0 0 0,0 0 0 0 0,0 0 0 0 0,1 0-1 0 0,-1 1 1 0 0,0-1 0 0 0,0 0 0 0 0,0 0 0 0 0,1 0 0 0 0,12-7-5 0 0,16-20-138 0 0,0-1 0 0 0,25-33 1 0 0,-28 32-15 0 0,-3 2-283 0 0,-1 0 1 0 0,-1-2-1 0 0,-1-1 1 0 0,-2 0 0 0 0,-1-1-1 0 0,15-37 1 0 0,-31 64 416 0 0,0 1 0 0 0,0-1-1 0 0,0 1 1 0 0,0-1 0 0 0,-1 1 0 0 0,1-1 0 0 0,-1 0-1 0 0,0 1 1 0 0,-1-8 0 0 0,1 10 14 0 0,0 1 0 0 0,0-1 0 0 0,0 0 0 0 0,-1 0-1 0 0,1 1 1 0 0,0-1 0 0 0,-1 0 0 0 0,1 1 0 0 0,0-1 0 0 0,-1 0 0 0 0,1 1 0 0 0,-1-1-1 0 0,1 1 1 0 0,-1-1 0 0 0,1 1 0 0 0,-1-1 0 0 0,0 1 0 0 0,1-1 0 0 0,-1 1 0 0 0,0-1-1 0 0,-1 1 6 0 0,1-1-1 0 0,0 1 0 0 0,-1 0 0 0 0,1 0 0 0 0,0 0 1 0 0,-1 0-1 0 0,1 0 0 0 0,-1 0 0 0 0,1 0 0 0 0,0 0 1 0 0,-1 1-1 0 0,1-1 0 0 0,0 0 0 0 0,-1 1 0 0 0,0 0 0 0 0,-15 7 42 0 0,1 1-1 0 0,0 1 1 0 0,1 0-1 0 0,-18 16 1 0 0,7-7 58 0 0,-84 69 829 0 0,91-71-704 0 0,0 2 0 0 0,2 0 1 0 0,-23 30-1 0 0,22-18 2 0 0,18-30-212 0 0,-1 0-1 0 0,0 0 0 0 0,1 0 0 0 0,-1 0 1 0 0,1 0-1 0 0,-1 0 0 0 0,1 0 1 0 0,0 0-1 0 0,-1 1 0 0 0,1-1 0 0 0,0 0 1 0 0,0 0-1 0 0,0 0 0 0 0,0 0 0 0 0,0 0 1 0 0,0 1-1 0 0,0-1 0 0 0,0 0 0 0 0,0 0 1 0 0,1 0-1 0 0,-1 0 0 0 0,0 0 0 0 0,1 0 1 0 0,-1 0-1 0 0,1 0 0 0 0,0 2 0 0 0,0-3-3 0 0,1 1 0 0 0,-1-1 0 0 0,0 0 0 0 0,0 0 0 0 0,1 1 0 0 0,-1-1 0 0 0,0 0 0 0 0,0 0 0 0 0,0 0 0 0 0,1-1 0 0 0,-1 1 0 0 0,0 0 0 0 0,0 0 0 0 0,0-1 0 0 0,1 1 0 0 0,-1 0 0 0 0,0-1 0 0 0,2 0 0 0 0,20-12 2 0 0,23-16-419 0 0,-1-2 0 0 0,68-62 0 0 0,-94 74 39 0 0,0-1 0 0 0,-1 0 0 0 0,-2-1 0 0 0,0-1 0 0 0,-1-1 0 0 0,-1 0 0 0 0,15-35-1 0 0,-28 56 366 0 0,0 1-1 0 0,-1 0 1 0 0,1-1-1 0 0,0 1 1 0 0,-1 0-1 0 0,0-1 1 0 0,1 1-1 0 0,-1-1 0 0 0,0 1 1 0 0,1-1-1 0 0,-1 1 1 0 0,0-1-1 0 0,0 1 1 0 0,0-1-1 0 0,-1 1 1 0 0,1-1-1 0 0,0 1 0 0 0,0-1 1 0 0,-1 1-1 0 0,0-3 1 0 0,0 4 1 0 0,0-1 1 0 0,0 0 0 0 0,0 1-1 0 0,0-1 1 0 0,0 0 0 0 0,-1 1-1 0 0,1-1 1 0 0,0 1-1 0 0,0 0 1 0 0,0-1 0 0 0,-1 1-1 0 0,1 0 1 0 0,0 0 0 0 0,0 0-1 0 0,-1 0 1 0 0,1 0-1 0 0,0 0 1 0 0,0 0 0 0 0,-1 0-1 0 0,1 0 1 0 0,0 1-1 0 0,0-1 1 0 0,-2 1 0 0 0,-6 1 58 0 0,0 1 0 0 0,1 0 1 0 0,0 1-1 0 0,-1 0 0 0 0,1 0 0 0 0,1 0 1 0 0,-14 11-1 0 0,-49 46 746 0 0,25-20-313 0 0,21-21-99 0 0,2 1 0 0 0,0 1 0 0 0,-29 38 0 0 0,44-50-301 0 0,-1 1 0 0 0,1 0 1 0 0,0 1-1 0 0,1-1 0 0 0,1 1 0 0 0,0 1 1 0 0,0-1-1 0 0,2 1 0 0 0,-1-1 0 0 0,-2 25 1 0 0,5-34-78 0 0,1-1 1 0 0,0 0 0 0 0,0 1 0 0 0,0-1 0 0 0,0 0 0 0 0,1 1-1 0 0,-1-1 1 0 0,1 0 0 0 0,-1 1 0 0 0,1-1 0 0 0,0 0-1 0 0,-1 0 1 0 0,1 0 0 0 0,1 1 0 0 0,-1-1 0 0 0,0 0-1 0 0,0 0 1 0 0,1-1 0 0 0,-1 1 0 0 0,4 3 0 0 0,-3-3-8 0 0,1-1 1 0 0,0 1 0 0 0,0-1-1 0 0,0 1 1 0 0,0-1 0 0 0,0 0 0 0 0,0 0-1 0 0,0-1 1 0 0,0 1 0 0 0,1 0-1 0 0,-1-1 1 0 0,0 0 0 0 0,4 0-1 0 0,9-1-40 0 0,-1-1 0 0 0,0 0-1 0 0,0-1 1 0 0,29-10 0 0 0,-8 0-395 0 0,-2-2 1 0 0,0-1 0 0 0,-1-1 0 0 0,0-2-1 0 0,-2-2 1 0 0,0 0 0 0 0,33-31 0 0 0,-63 51 415 0 0,0 0 0 0 0,0 0 0 0 0,0 1 0 0 0,0-1 0 0 0,0 0 0 0 0,-1 0 0 0 0,1 0 0 0 0,0 0 0 0 0,0 0 0 0 0,-1 0 0 0 0,1 0 0 0 0,0 0 0 0 0,0-3 0 0 0,-13 6-134 0 0,-27 17 77 0 0,39-19 76 0 0,-242 136 565 0 0,62-25 805 0 0,117-71-773 0 0,38-22-396 0 0,0 1 0 0 0,1 1 1 0 0,1 2-1 0 0,0 0 0 0 0,-21 29 0 0 0,38-43-187 0 0,1-1 1 0 0,0 2-1 0 0,0-1 1 0 0,1 1-1 0 0,-5 13 1 0 0,8-19-16 0 0,0 1 0 0 0,0-1 0 0 0,1 0-1 0 0,-1 1 1 0 0,1-1 0 0 0,0 0 0 0 0,0 1 0 0 0,0 5 0 0 0,0-8-5 0 0,1 1 0 0 0,-1-1 0 0 0,0 0 0 0 0,1 1-1 0 0,-1-1 1 0 0,1 0 0 0 0,0 0 0 0 0,-1 0 0 0 0,1 1 0 0 0,0-1 0 0 0,0 0-1 0 0,-1 0 1 0 0,1 0 0 0 0,0 0 0 0 0,0 0 0 0 0,0 0 0 0 0,0 0 0 0 0,1-1-1 0 0,-1 1 1 0 0,0 0 0 0 0,2 0 0 0 0,1 0-20 0 0,-1 0 1 0 0,1 0-1 0 0,-1-1 1 0 0,1 1-1 0 0,-1-1 1 0 0,1 0-1 0 0,0 0 1 0 0,-1-1-1 0 0,1 1 1 0 0,-1-1-1 0 0,1 0 1 0 0,-1 0-1 0 0,0 0 1 0 0,7-3-1 0 0,4-2-81 0 0,0 0-1 0 0,13-10 0 0 0,20-16-610 0 0,-2-2 1 0 0,57-55-1 0 0,13-11 214 0 0,-24 23 272 0 0,-81 67 164 0 0,-1 0 0 0 0,0 0 0 0 0,0-1 0 0 0,-1 0 0 0 0,0-1 0 0 0,9-18 0 0 0,-17 29 64 0 0,1 1 0 0 0,-1 0 0 0 0,0-1 1 0 0,0 1-1 0 0,1 0 0 0 0,-1-1 0 0 0,0 1 0 0 0,0-1 0 0 0,0 1 0 0 0,0 0 0 0 0,0-1 0 0 0,1 1 0 0 0,-1-1 0 0 0,0 1 1 0 0,0-1-1 0 0,0 1 0 0 0,0 0 0 0 0,0-1 0 0 0,0 1 0 0 0,-1-1 0 0 0,1 1 0 0 0,0-1 0 0 0,0 1 0 0 0,0 0 1 0 0,0-1-1 0 0,0 1 0 0 0,-1-1 0 0 0,1 1 0 0 0,0 0 0 0 0,0-1 0 0 0,-1 1 0 0 0,1 0 0 0 0,0-1 0 0 0,0 1 1 0 0,-1 0-1 0 0,0-1 0 0 0,0 1 0 0 0,0-1 0 0 0,-1 1 1 0 0,1 0-1 0 0,-1 0 0 0 0,1-1 0 0 0,0 1 1 0 0,-1 0-1 0 0,1 0 0 0 0,-1 1 1 0 0,1-1-1 0 0,-2 1 0 0 0,-36 11 88 0 0,-3 7 394 0 0,1 2-1 0 0,0 2 0 0 0,2 1 1 0 0,1 3-1 0 0,1 1 0 0 0,1 1 0 0 0,-55 60 1 0 0,72-68-279 0 0,-21 30 0 0 0,35-45-185 0 0,1 1 0 0 0,-1 0 0 0 0,2 0 0 0 0,-1 0 0 0 0,1 0 0 0 0,0 0 0 0 0,1 1 0 0 0,-1 0 0 0 0,-1 13 0 0 0,4-20-16 0 0,0 0 0 0 0,0 1 0 0 0,0-1-1 0 0,0 0 1 0 0,0 0 0 0 0,0 0 0 0 0,0 1-1 0 0,0-1 1 0 0,0 0 0 0 0,1 0 0 0 0,-1 0-1 0 0,1 0 1 0 0,-1 1 0 0 0,1-1-1 0 0,-1 0 1 0 0,1 0 0 0 0,-1 0 0 0 0,1 0-1 0 0,0 0 1 0 0,0 0 0 0 0,-1 0 0 0 0,1-1-1 0 0,0 1 1 0 0,2 1 0 0 0,-1-1 2 0 0,0 0-1 0 0,1 0 1 0 0,-1 0 0 0 0,0-1-1 0 0,0 1 1 0 0,1-1-1 0 0,-1 1 1 0 0,0-1 0 0 0,1 0-1 0 0,-1 0 1 0 0,5-1 0 0 0,5 0-18 0 0,-1-2 0 0 0,0 1-1 0 0,0-2 1 0 0,11-4 0 0 0,9-6-40 0 0,-2-2 1 0 0,0-1-1 0 0,-1-2 0 0 0,39-33 0 0 0,-30 23-26 0 0,275-235-1464 0 0,-135 109-1099 0 0,-87 75 2284 0 0,-135 104 23 0 0,-228 161 2024 0 0,17 23 1626 0 0,217-175-2841 0 0,-36 40 0 0 0,62-59-409 0 0,2 0 1 0 0,0 0-1 0 0,0 1 1 0 0,1 1-1 0 0,1 0 1 0 0,-10 24-1 0 0,18-39-59 0 0,1 1 0 0 0,-1-1 0 0 0,1 0 0 0 0,-1 0 0 0 0,1 1 0 0 0,-1-1 0 0 0,1 1 0 0 0,0-1 0 0 0,0 0 0 0 0,0 1-1 0 0,0-1 1 0 0,0 0 0 0 0,0 1 0 0 0,0-1 0 0 0,0 0 0 0 0,1 1 0 0 0,-1-1 0 0 0,0 0 0 0 0,1 1 0 0 0,0 1 0 0 0,0-2-1 0 0,0 0-1 0 0,0 0 1 0 0,0 0-1 0 0,0-1 1 0 0,0 1-1 0 0,0 0 1 0 0,0-1-1 0 0,0 1 1 0 0,0-1-1 0 0,0 1 1 0 0,1-1-1 0 0,-1 1 1 0 0,0-1-1 0 0,0 0 1 0 0,0 1-1 0 0,1-1 1 0 0,-1 0-1 0 0,1 0 1 0 0,5 0-8 0 0,-1 0 0 0 0,1-1 1 0 0,-1 0-1 0 0,0 0 0 0 0,1 0 1 0 0,-1-1-1 0 0,7-3 0 0 0,28-13-25 0 0,-1-3-1 0 0,-1 0 1 0 0,60-46 0 0 0,99-96-430 0 0,-115 92-50 0 0,122-119-2217 0 0,-45 39 1547 0 0,-253 214 612 0 0,-489 471 4693 0 0,538-490-3776 0 0,20-23-251 0 0,2 2 0 0 0,1 0 0 0 0,0 1 0 0 0,2 1 0 0 0,-27 47 0 0 0,45-72-93 0 0,1 1-1 0 0,0-1 0 0 0,-1 0 0 0 0,1 1 1 0 0,0-1-1 0 0,-1 1 0 0 0,1-1 1 0 0,0 1-1 0 0,-1-1 0 0 0,1 1 1 0 0,0-1-1 0 0,0 1 0 0 0,0-1 1 0 0,0 1-1 0 0,-1-1 0 0 0,1 1 1 0 0,0-1-1 0 0,0 1 0 0 0,0-1 1 0 0,0 1-1 0 0,0-1 0 0 0,0 1 0 0 0,1-1 1 0 0,-1 1-1 0 0,0 0 0 0 0,0-1 1 0 0,0 1-1 0 0,0-1 0 0 0,0 1 1 0 0,1-1-1 0 0,-1 1 0 0 0,0-1 1 0 0,1 1-1 0 0,0-1 0 0 0,1 0-1 0 0,-1 1 1 0 0,0-2 0 0 0,0 1-1 0 0,1 0 1 0 0,-1 0 0 0 0,0 0-1 0 0,0 0 1 0 0,0-1 0 0 0,1 1-1 0 0,-1-1 1 0 0,0 1 0 0 0,2-2-1 0 0,36-21-21 0 0,162-128-1223 0 0,268-261 0 0 0,-355 306 1258 0 0,70-73 56 0 0,-179 172 71 0 0,-6 7-42 0 0,-13 12 12 0 0,-22 22 29 0 0,-324 376 240 0 0,123-135 388 0 0,230-268-728 0 0,-54 67 206 0 0,54-64-209 0 0,-1 1 0 0 0,1 0 0 0 0,1 1 0 0 0,0-1-1 0 0,-5 14 1 0 0,11-24-38 0 0,0-1 0 0 0,0 0-1 0 0,0 0 1 0 0,0 0 0 0 0,0 1-1 0 0,-1-1 1 0 0,1 0 0 0 0,0 0-1 0 0,0 0 1 0 0,0 1 0 0 0,0-1-1 0 0,0 0 1 0 0,0 0 0 0 0,0 0-1 0 0,0 1 1 0 0,0-1 0 0 0,0 0-1 0 0,0 0 1 0 0,0 1 0 0 0,0-1-1 0 0,0 0 1 0 0,0 0 0 0 0,0 1-1 0 0,0-1 1 0 0,0 0 0 0 0,0 0-1 0 0,0 0 1 0 0,0 1 0 0 0,1-1-1 0 0,-1 0 1 0 0,0 0 0 0 0,0 0-1 0 0,0 1 1 0 0,0-1 0 0 0,0 0-1 0 0,1 0 1 0 0,-1 0 0 0 0,0 0 0 0 0,0 1-1 0 0,0-1 1 0 0,0 0 0 0 0,1 0-1 0 0,-1 0 1 0 0,0 0 0 0 0,0 0-1 0 0,1 0 1 0 0,12-4 30 0 0,13-14-16 0 0,673-619-1872 0 0,-539 488 1859 0 0,1-1 54 0 0,-198 179 329 0 0,30-22-318 0 0,-337 359 1397 0 0,212-213-1378 0 0,-79 101 254 0 0,210-253-337 0 0,0 0 0 0 0,1 0 0 0 0,-1 0-1 0 0,0 0 1 0 0,0 0 0 0 0,1 0 0 0 0,-1 0 0 0 0,1 0 0 0 0,-1 1 0 0 0,1-1 0 0 0,-1 0 0 0 0,1 0 0 0 0,0 0 0 0 0,-1 3 0 0 0,2-4-5 0 0,-1 0 0 0 0,1 0 0 0 0,-1 0 0 0 0,1 0 0 0 0,-1 0 1 0 0,1 0-1 0 0,0 0 0 0 0,-1 0 0 0 0,1 0 0 0 0,-1 0 0 0 0,1-1 0 0 0,-1 1 0 0 0,1 0 1 0 0,-1 0-1 0 0,1 0 0 0 0,-1-1 0 0 0,1 1 0 0 0,-1 0 0 0 0,1-1 0 0 0,0 0 0 0 0,37-26-113 0 0,-37 26 109 0 0,331-286-729 0 0,57-43 257 0 0,-360 308 450 0 0,-10 7-15 0 0,1 1 0 0 0,0 0 0 0 0,1 1-1 0 0,1 2 1 0 0,28-12 0 0 0,-50 23 43 0 0,0 0-1 0 0,0 0 1 0 0,0-1-1 0 0,0 1 1 0 0,1 0-1 0 0,-1 0 1 0 0,0 0-1 0 0,0 0 1 0 0,0 0-1 0 0,0 0 1 0 0,0 0 0 0 0,0 0-1 0 0,1 0 1 0 0,-1 0-1 0 0,0 0 1 0 0,0 0-1 0 0,0 0 1 0 0,0 0-1 0 0,0 0 1 0 0,0 0-1 0 0,1 0 1 0 0,-1 0 0 0 0,0 0-1 0 0,0 0 1 0 0,0 0-1 0 0,0 0 1 0 0,0 0-1 0 0,0 1 1 0 0,1-1-1 0 0,-1 0 1 0 0,0 0-1 0 0,0 0 1 0 0,0 0 0 0 0,0 0-1 0 0,0 0 1 0 0,0 0-1 0 0,0 0 1 0 0,0 0-1 0 0,0 1 1 0 0,0-1-1 0 0,1 0 1 0 0,-1 0-1 0 0,0 0 1 0 0,0 0 0 0 0,0 0-1 0 0,0 0 1 0 0,0 1-1 0 0,0-1 1 0 0,0 0-1 0 0,0 0 1 0 0,0 0-1 0 0,-3 11 75 0 0,-9 9 74 0 0,-110 117 691 0 0,30-39-442 0 0,-209 230 60 0 0,210-223-347 0 0,91-103-163 0 0,6-5 29 0 0,10-5-26 0 0,17-16-198 0 0,49-46-1 0 0,-53 44 80 0 0,194-196-916 0 0,-38 35 796 0 0,-137 141 252 0 0,-11 10 48 0 0,1 1 0 0 0,47-31 0 0 0,-85 65-9 0 0,1 0 1 0 0,0 0-1 0 0,0 1 1 0 0,0-1-1 0 0,0 0 1 0 0,0 1-1 0 0,0-1 1 0 0,0 1-1 0 0,0-1 1 0 0,0 1-1 0 0,0-1 1 0 0,0 1-1 0 0,0 0 0 0 0,0 0 1 0 0,0-1-1 0 0,0 1 1 0 0,0 0-1 0 0,2 0 1 0 0,-2 1 5 0 0,-1 0 0 0 0,0-1 1 0 0,0 1-1 0 0,0 0 1 0 0,0-1-1 0 0,0 1 0 0 0,0 0 1 0 0,0-1-1 0 0,0 1 0 0 0,0 0 1 0 0,0-1-1 0 0,0 1 1 0 0,0 0-1 0 0,-1-1 0 0 0,1 1 1 0 0,0-1-1 0 0,0 1 0 0 0,-1 0 1 0 0,1-1-1 0 0,0 1 1 0 0,-1 0-1 0 0,-27 41 224 0 0,-102 122 505 0 0,27-38-86 0 0,48-56-455 0 0,-89 123 150 0 0,144-192-342 0 0,-4 4 10 0 0,1 0 0 0 0,-1 0 0 0 0,1 1 0 0 0,1-1 0 0 0,-1 1 0 0 0,1-1 0 0 0,0 1 0 0 0,-2 9 0 0 0,5-15-10 0 0,-1 0 0 0 0,1 0-1 0 0,-1 0 1 0 0,1 0 0 0 0,-1 0-1 0 0,1 0 1 0 0,-1 0 0 0 0,1 0-1 0 0,-1 0 1 0 0,1 0 0 0 0,-1 0-1 0 0,1-1 1 0 0,-1 1 0 0 0,1 0-1 0 0,-1 0 1 0 0,1-1 0 0 0,-1 1 0 0 0,1 0-1 0 0,-1 0 1 0 0,1-1 0 0 0,-1 1-1 0 0,0-1 1 0 0,1 1 0 0 0,-1 0-1 0 0,0-1 1 0 0,1 1 0 0 0,-1-1-1 0 0,16-13-36 0 0,64-68-102 0 0,191-176-17 0 0,-267 255 149 0 0,4-4-19 0 0,0 0 0 0 0,1 0-1 0 0,-1 1 1 0 0,2 0 0 0 0,-1 1 0 0 0,18-8 0 0 0,-27 13 18 0 0,0 0 0 0 0,1-1 0 0 0,-1 1 0 0 0,0 0 0 0 0,1 0 0 0 0,-1 0 0 0 0,1 0 0 0 0,-1 0 0 0 0,0 0 0 0 0,1 0 0 0 0,-1 0 0 0 0,1 0 0 0 0,-1 0 0 0 0,0 0 0 0 0,1 0 0 0 0,-1 0 0 0 0,1 0 0 0 0,-1 0 0 0 0,0 0 0 0 0,1 1 0 0 0,-1-1 0 0 0,0 0 0 0 0,1 0 0 0 0,-1 0 0 0 0,0 1 0 0 0,1-1 0 0 0,-1 0 0 0 0,0 0 0 0 0,1 1 0 0 0,-1-1 0 0 0,0 0 0 0 0,1 1 0 0 0,-2 13-37 0 0,-13 15 40 0 0,-96 128 332 0 0,44-67 123 0 0,60-83-408 0 0,-12 21 85 0 0,17-27-122 0 0,0 0 0 0 0,0 1 0 0 0,1-1-1 0 0,-1 1 1 0 0,1-1 0 0 0,-1 1 0 0 0,1-1 0 0 0,-1 1 0 0 0,1 0-1 0 0,0-1 1 0 0,0 1 0 0 0,-1-1 0 0 0,1 1 0 0 0,0 0 0 0 0,1 2-1 0 0,0-3-7 0 0,-1-1-1 0 0,1 0 1 0 0,0 0 0 0 0,-1 1-1 0 0,1-1 1 0 0,0 0-1 0 0,-1 0 1 0 0,1 0-1 0 0,0 0 1 0 0,-1 0 0 0 0,1 0-1 0 0,0 0 1 0 0,-1 0-1 0 0,1 0 1 0 0,0 0-1 0 0,-1 0 1 0 0,1 0-1 0 0,0 0 1 0 0,-1-1 0 0 0,1 1-1 0 0,0 0 1 0 0,-1 0-1 0 0,1-1 1 0 0,0 1-1 0 0,-1-1 1 0 0,1 1-1 0 0,-1 0 1 0 0,1-1 0 0 0,0 0-1 0 0,21-14 38 0 0,57-49-265 0 0,-46 34 27 0 0,46-30 0 0 0,-61 47 132 0 0,-14 10 55 0 0,-1 0 1 0 0,1 0 0 0 0,0 0-1 0 0,0 1 1 0 0,0-1 0 0 0,0 1-1 0 0,0 0 1 0 0,0 0 0 0 0,1 0-1 0 0,-1 1 1 0 0,6-2 0 0 0,-9 4 11 0 0,-1-1-1 0 0,0 1 1 0 0,1-1-1 0 0,-1 1 1 0 0,0-1 0 0 0,1 0-1 0 0,-1 1 1 0 0,0-1 0 0 0,0 1-1 0 0,0 0 1 0 0,0-1-1 0 0,1 1 1 0 0,-1-1 0 0 0,0 1-1 0 0,0-1 1 0 0,0 1 0 0 0,0-1-1 0 0,0 1 1 0 0,0-1-1 0 0,0 1 1 0 0,0-1 0 0 0,0 1-1 0 0,-1-1 1 0 0,1 1 0 0 0,0 0-1 0 0,0-1 1 0 0,0 1-1 0 0,-1-1 1 0 0,1 0 0 0 0,-1 1-1 0 0,-5 18 9 0 0,0-8 8 0 0,-1-1 0 0 0,-14 18 1 0 0,-4 5 165 0 0,15-19-56 0 0,-21 38 177 0 0,29-49-289 0 0,1 1 1 0 0,-1-1-1 0 0,1 1 0 0 0,0 0 1 0 0,0-1-1 0 0,0 1 0 0 0,0 0 1 0 0,1 0-1 0 0,0 0 1 0 0,-1 0-1 0 0,1 0 0 0 0,1 5 1 0 0,-1-9-13 0 0,0 1 0 0 0,0-1 0 0 0,0 0 1 0 0,0 0-1 0 0,1 1 0 0 0,-1-1 0 0 0,0 0 1 0 0,0 1-1 0 0,0-1 0 0 0,0 0 0 0 0,1 0 1 0 0,-1 1-1 0 0,0-1 0 0 0,0 0 0 0 0,0 0 1 0 0,1 1-1 0 0,-1-1 0 0 0,0 0 0 0 0,1 0 1 0 0,-1 0-1 0 0,0 1 0 0 0,0-1 0 0 0,1 0 1 0 0,-1 0-1 0 0,0 0 0 0 0,1 0 0 0 0,-1 0 1 0 0,0 0-1 0 0,1 0 0 0 0,-1 0 0 0 0,1 0 0 0 0,13-3 36 0 0,11-11-77 0 0,-13 5-12 0 0,-1 1-1 0 0,0-2 0 0 0,0 1 1 0 0,-1-1-1 0 0,-1-1 1 0 0,1 0-1 0 0,-1 0 0 0 0,-1-1 1 0 0,0 0-1 0 0,6-15 0 0 0,-14 27 51 0 0,1 0 0 0 0,-1-1 0 0 0,0 1 0 0 0,0 0 0 0 0,0 0-1 0 0,0 0 1 0 0,0-1 0 0 0,0 1 0 0 0,0 0 0 0 0,0 0 0 0 0,0-1 0 0 0,0 1-1 0 0,0 0 1 0 0,0 0 0 0 0,0 0 0 0 0,0-1 0 0 0,0 1 0 0 0,0 0 0 0 0,0 0-1 0 0,0 0 1 0 0,0-1 0 0 0,-1 1 0 0 0,1 0 0 0 0,0 0 0 0 0,0 0 0 0 0,0 0-1 0 0,0-1 1 0 0,0 1 0 0 0,0 0 0 0 0,-1 0 0 0 0,1 0 0 0 0,0 0 0 0 0,0 0-1 0 0,0-1 1 0 0,0 1 0 0 0,-1 0 0 0 0,1 0 0 0 0,0 0 0 0 0,0 0 0 0 0,0 0-1 0 0,-1 0 1 0 0,1 0 0 0 0,0 0 0 0 0,0 0 0 0 0,0 0 0 0 0,-1 0 0 0 0,1 0-1 0 0,0 0 1 0 0,0 0 0 0 0,0 0 0 0 0,-1 0 0 0 0,1 0 0 0 0,0 0 0 0 0,-19 2 35 0 0,-1-2-1 0 0,19 0-30 0 0,0-1 1 0 0,0 0 0 0 0,1 1 0 0 0,-1-1 0 0 0,0 0-1 0 0,1 0 1 0 0,-1 0 0 0 0,0 0 0 0 0,1 1-1 0 0,-1-1 1 0 0,1 0 0 0 0,-1 0 0 0 0,1 0 0 0 0,0 0-1 0 0,-1 0 1 0 0,1 0 0 0 0,0 0 0 0 0,0 0-1 0 0,0-1 1 0 0,0 1 0 0 0,0 0 0 0 0,0-1-1 0 0,3-32 114 0 0,-1 15-74 0 0,-2 1-40 0 0,-1 0 0 0 0,-1 0-1 0 0,0 0 1 0 0,-2 0 0 0 0,0 1-1 0 0,-1-1 1 0 0,0 1 0 0 0,-13-26-1 0 0,0 4-15 0 0,-15-53 0 0 0,28 71 7 0 0,0 1 0 0 0,1-1 0 0 0,1-1 0 0 0,0-32 0 0 0,3 32 25 0 0,-5-36-1 0 0,4 50-14 0 0,-1 0 0 0 0,0 0 0 0 0,0 0 0 0 0,-1 1 0 0 0,0-1 1 0 0,0 1-1 0 0,-8-13 0 0 0,9 17-3 0 0,-1 1 0 0 0,1 0 0 0 0,-1 0 0 0 0,0 1 0 0 0,1-1 0 0 0,-1 0 0 0 0,0 1 0 0 0,0 0 0 0 0,0-1 0 0 0,0 1 0 0 0,-1 1 0 0 0,1-1 0 0 0,0 0 0 0 0,0 1 0 0 0,0-1 0 0 0,-1 1 0 0 0,1 0 0 0 0,0 0 0 0 0,-6 1 0 0 0,9-1-2 0 0,0 0 1 0 0,0 0-1 0 0,0 0 1 0 0,-1 0 0 0 0,1 0-1 0 0,0 0 1 0 0,0 0-1 0 0,0 0 1 0 0,-1 0 0 0 0,1 0-1 0 0,0 0 1 0 0,0 0-1 0 0,0 0 1 0 0,-1 0 0 0 0,1 0-1 0 0,0 1 1 0 0,0-1-1 0 0,0 0 1 0 0,0 0 0 0 0,-1 0-1 0 0,1 0 1 0 0,0 0-1 0 0,0 0 1 0 0,0 1 0 0 0,0-1-1 0 0,-1 0 1 0 0,1 0-1 0 0,0 0 1 0 0,0 0 0 0 0,0 1-1 0 0,0-1 1 0 0,0 0-1 0 0,0 0 1 0 0,0 0 0 0 0,0 1-1 0 0,0-1 1 0 0,0 0-1 0 0,0 0 1 0 0,0 0 0 0 0,0 1-1 0 0,0-1 1 0 0,0 0-1 0 0,0 0 1 0 0,0 0 0 0 0,0 1-1 0 0,0-1 1 0 0,0 0-1 0 0,0 0 1 0 0,0 0 0 0 0,0 1-1 0 0,0-1 1 0 0,0 0-1 0 0,0 0 1 0 0,0 0 0 0 0,1 1-1 0 0,-1-1 1 0 0,0 0-1 0 0,0 0 1 0 0,0 0 0 0 0,0 0-1 0 0,0 0 1 0 0,1 1-1 0 0,-1-1 1 0 0,0 0 0 0 0,0 0-1 0 0,0 0 1 0 0,0 0-1 0 0,1 0 1 0 0,14 5-6 0 0,-12-5-1 0 0,0 0-1 0 0,-1 0 0 0 0,1 1 1 0 0,0-1-1 0 0,0 0 0 0 0,-1 1 1 0 0,1 0-1 0 0,4 1 0 0 0,-6-2 8 0 0,-1 1-1 0 0,0-1 1 0 0,1 0-1 0 0,-1 0 1 0 0,0 1-1 0 0,1-1 1 0 0,-1 0-1 0 0,0 0 1 0 0,0 1-1 0 0,1-1 1 0 0,-1 0-1 0 0,0 1 1 0 0,0-1-1 0 0,1 1 0 0 0,-1-1 1 0 0,0 0-1 0 0,0 1 1 0 0,0-1-1 0 0,0 0 1 0 0,0 1-1 0 0,0-1 1 0 0,0 1-1 0 0,0-1 1 0 0,0 1-1 0 0,0 1-3 0 0,0-1 0 0 0,-1 0-1 0 0,1 0 1 0 0,0 1 0 0 0,-1-1 0 0 0,0 0-1 0 0,1 0 1 0 0,-1 1 0 0 0,0-1 0 0 0,0 0-1 0 0,-1 2 1 0 0,-1 0 4 0 0,-4 6-3 0 0,-1 0-1 0 0,-15 13 0 0 0,20-19 13 0 0,-1-1-1 0 0,1 1 0 0 0,-1-1 1 0 0,0 0-1 0 0,0 0 1 0 0,0 0-1 0 0,0-1 0 0 0,0 0 1 0 0,0 1-1 0 0,-8 0 0 0 0,-8 1-8 0 0,-1 2-1 0 0,1 0 0 0 0,0 1 1 0 0,1 1-1 0 0,-30 15 0 0 0,-85 59 7 0 0,117-69 2 0 0,-337 235-24 0 0,294-204-1 0 0,-1-2 0 0 0,-3-3 0 0 0,-103 45 0 0 0,6 2 15 0 0,111-56 2 0 0,-2-1 0 0 0,-60 21 0 0 0,100-46 4 0 0,0 0-1 0 0,0-2 0 0 0,0 1 1 0 0,-1-2-1 0 0,1 1 1 0 0,0-2-1 0 0,-21-2 0 0 0,-21-1 1 0 0,35 6-15 0 0,0 0 1 0 0,0 1-1 0 0,1 1 0 0 0,-1 0 0 0 0,1 2 1 0 0,-25 10-1 0 0,24-9 1 0 0,-31 8 20 0 0,37-12-11 0 0,0 0 0 0 0,0 1-1 0 0,1 0 1 0 0,0 1 0 0 0,0 1-1 0 0,0 0 1 0 0,-12 8 0 0 0,24-13 1 0 0,-1-1-1 0 0,0 0 1 0 0,1 1 0 0 0,-1-1 0 0 0,0 1 0 0 0,1-1 0 0 0,-1 1 0 0 0,1-1 0 0 0,-1 1 0 0 0,1 0 0 0 0,-1-1-1 0 0,1 1 1 0 0,-1 0 0 0 0,1-1 0 0 0,0 1 0 0 0,-1 0 0 0 0,1-1 0 0 0,0 1 0 0 0,0 0 0 0 0,-1 0 0 0 0,1 1-1 0 0,0-2 1 0 0,1 0-1 0 0,-1 1 0 0 0,1-1 1 0 0,-1 1-1 0 0,0-1 0 0 0,1 0 0 0 0,-1 1 1 0 0,1-1-1 0 0,-1 0 0 0 0,1 0 0 0 0,-1 1 1 0 0,1-1-1 0 0,-1 0 0 0 0,1 0 0 0 0,0 0 1 0 0,-1 0-1 0 0,1 1 0 0 0,-1-1 0 0 0,1 0 1 0 0,-1 0-1 0 0,1 0 0 0 0,0 0 1 0 0,47-4-41 0 0,-36 2 35 0 0,205-18-26 0 0,-153 12 2 0 0,0-4 0 0 0,86-27 0 0 0,-89 22 20 0 0,435-94-40 0 0,-101 34 198 0 0,-179 43-127 0 0,-132 31-2 0 0,6 0-13 0 0,-52 9-119 0 0,-76 11 204 0 0,-9-9-78 0 0,-1-2 0 0 0,1-1 0 0 0,-91-5 1 0 0,26 0-22 0 0,-297 39-11 0 0,157-9 210 0 0,265-38-231 0 0,25-11-13 0 0,9-5-15 0 0,112-71-198 0 0,-138 80 265 0 0,-1-1 1 0 0,0 0-1 0 0,-1-2 0 0 0,-1 0 0 0 0,18-24 0 0 0,-30 33-4 0 0,-1 1 1 0 0,0-1 0 0 0,-1 0-1 0 0,0 0 1 0 0,0-1-1 0 0,0 1 1 0 0,-2-1-1 0 0,1 1 1 0 0,-1-1-1 0 0,0 0 1 0 0,-1 0-1 0 0,-1 0 1 0 0,1 0-1 0 0,-1 0 1 0 0,-3-20 0 0 0,-2 6 0 0 0,0-1 1 0 0,-1 1 0 0 0,-2 1 0 0 0,0-1-1 0 0,-16-29 1 0 0,20 45 4 0 0,0 0 0 0 0,0 1 0 0 0,-1 0 1 0 0,0-1-1 0 0,-1 2 0 0 0,1-1 0 0 0,-1 1 0 0 0,-1 0 0 0 0,1 0 0 0 0,-1 0 0 0 0,0 1 0 0 0,0 0 0 0 0,-9-4 0 0 0,5 4 5 0 0,-1 0 0 0 0,0 1 0 0 0,0 0 0 0 0,0 1 0 0 0,0 0 0 0 0,-1 1-1 0 0,1 0 1 0 0,-18 1 0 0 0,-164 5 163 0 0,43 1 44 0 0,147-6-210 0 0,1 1 0 0 0,-1-1 0 0 0,1 0 0 0 0,0 0 0 0 0,-1 0 0 0 0,1 0 0 0 0,0-1 0 0 0,0 1 0 0 0,-1-1 0 0 0,1 0 0 0 0,-4-3 0 0 0,-29-27 25 0 0,34 31-28 0 0,0-1-1 0 0,0 0 1 0 0,1 1 0 0 0,-1-1 0 0 0,1 0 0 0 0,-1 0 0 0 0,1 0 0 0 0,0 0-1 0 0,0-1 1 0 0,0 1 0 0 0,0 0 0 0 0,0 0 0 0 0,0-1 0 0 0,1 1 0 0 0,-1 0-1 0 0,1-1 1 0 0,0 1 0 0 0,-1-1 0 0 0,1 1 0 0 0,1-3 0 0 0,-1 2-1 0 0,1 0 1 0 0,0 0-1 0 0,0 0 1 0 0,1 0-1 0 0,-1 0 1 0 0,0 0 0 0 0,1 1-1 0 0,0-1 1 0 0,0 1-1 0 0,0-1 1 0 0,0 1-1 0 0,0-1 1 0 0,4-2-1 0 0,5-4 0 0 0,1 1-1 0 0,0 0 1 0 0,1 0-1 0 0,0 2 1 0 0,17-8-1 0 0,-23 11 1 0 0,17-7-21 0 0,0-1-1 0 0,25-15 1 0 0,-49 26 19 0 0,0 0 1 0 0,0-1-1 0 0,0 1 0 0 0,0 0 1 0 0,0 0-1 0 0,0 0 0 0 0,0 0 1 0 0,0 0-1 0 0,1 0 1 0 0,-1 0-1 0 0,0 0 0 0 0,0 0 1 0 0,0 0-1 0 0,0 0 0 0 0,0 0 1 0 0,0 0-1 0 0,0 0 0 0 0,0 0 1 0 0,0-1-1 0 0,0 1 0 0 0,0 0 1 0 0,0 0-1 0 0,0 0 0 0 0,0 0 1 0 0,0 0-1 0 0,0 0 1 0 0,0 0-1 0 0,0 0 0 0 0,0 0 1 0 0,0 0-1 0 0,0-1 0 0 0,0 1 1 0 0,0 0-1 0 0,0 0 0 0 0,0 0 1 0 0,0 0-1 0 0,0 0 0 0 0,0 0 1 0 0,0 0-1 0 0,0 0 0 0 0,0 0 1 0 0,0 0-1 0 0,0-1 1 0 0,0 1-1 0 0,0 0 0 0 0,0 0 1 0 0,0 0-1 0 0,0 0 0 0 0,-1 0 1 0 0,1 0-1 0 0,0 0 0 0 0,0 0 1 0 0,0 0-1 0 0,0 0 0 0 0,0 0 1 0 0,0 0-1 0 0,0 0 0 0 0,0 0 1 0 0,0 0-1 0 0,0 0 1 0 0,0 0-1 0 0,-1 0 0 0 0,-9-3-87 0 0,-11 1 28 0 0,3 4 46 0 0,0 1 0 0 0,0 1-1 0 0,-26 9 1 0 0,44-13 15 0 0,0-1 0 0 0,-1 1 0 0 0,1 0 0 0 0,0 0 0 0 0,0 0 0 0 0,0 0 1 0 0,-1 0-1 0 0,1 0 0 0 0,0 1 0 0 0,0-1 0 0 0,-1 0 0 0 0,1 0 0 0 0,0 0 0 0 0,0 0 0 0 0,0 0 0 0 0,-1 0 0 0 0,1 0 1 0 0,0 0-1 0 0,0 0 0 0 0,0 1 0 0 0,0-1 0 0 0,-1 0 0 0 0,1 0 0 0 0,0 0 0 0 0,0 0 0 0 0,0 1 0 0 0,0-1 0 0 0,0 0 1 0 0,0 0-1 0 0,-1 0 0 0 0,1 0 0 0 0,0 1 0 0 0,0-1 0 0 0,0 0 0 0 0,0 0 0 0 0,0 1 0 0 0,0-1 0 0 0,0 0 0 0 0,0 0 1 0 0,0 0-1 0 0,0 1 0 0 0,0-1 0 0 0,10 5-10 0 0,17 0 12 0 0,99 4-75 0 0,1-5 1 0 0,230-24 0 0 0,-302 15 159 0 0,122-16-3633 0 0,-62-3-5019 0 0,-100 19 4790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4:47:30.639"/>
    </inkml:context>
    <inkml:brush xml:id="br0">
      <inkml:brushProperty name="width" value="0.5" units="cm"/>
      <inkml:brushProperty name="height" value="1" units="cm"/>
      <inkml:brushProperty name="color" value="#B9B799"/>
      <inkml:brushProperty name="tip" value="rectangle"/>
      <inkml:brushProperty name="rasterOp" value="maskPen"/>
    </inkml:brush>
  </inkml:definitions>
  <inkml:trace contextRef="#ctx0" brushRef="#br0">5 130 7386 0 0,'0'-1'18'0'0,"-1"0"0"0"0,0 1 0 0 0,1-1 0 0 0,0 0 0 0 0,-1 0 0 0 0,1 1 0 0 0,-1-1 0 0 0,1 0 0 0 0,0 0 0 0 0,0 0 0 0 0,-1 1 0 0 0,1-1 0 0 0,0 0 0 0 0,0 0 0 0 0,0 0 0 0 0,0 0 1 0 0,0 0-1 0 0,0 1 0 0 0,0-1 0 0 0,0 0 0 0 0,1 0 0 0 0,-1 0 0 0 0,0 0 0 0 0,0 1 0 0 0,1-3 0 0 0,0 3-12 0 0,0 0 0 0 0,0-1-1 0 0,0 1 1 0 0,0 0 0 0 0,0-1 0 0 0,0 1-1 0 0,0 0 1 0 0,0 0 0 0 0,-1 0 0 0 0,1 0 0 0 0,0 0-1 0 0,0 0 1 0 0,0 0 0 0 0,0 0 0 0 0,0 0-1 0 0,0 1 1 0 0,0-1 0 0 0,1 1 0 0 0,8 2-13 0 0,0 1 1 0 0,18 9 0 0 0,-10-3 26 0 0,0-2 1 0 0,1 0 0 0 0,0-1 0 0 0,0-1-1 0 0,1-1 1 0 0,24 4 0 0 0,4-4-10 0 0,71-1 1 0 0,422 16 171 0 0,-434-14-149 0 0,801-15 764 0 0,-62-83-440 0 0,-790 85-339 0 0,584-50 190 0 0,-101 47 77 0 0,68 32-244 0 0,126 7 103 0 0,-287 1-129 0 0,-98-3-11 0 0,61-22 65 0 0,-109-4 15 0 0,68 19-65 0 0,167-1 129 0 0,-129-37 103 0 0,182-31-48 0 0,-465 43-189 0 0,0 6 0 0 0,189 22 0 0 0,-180-13-23 0 0,193-13-1 0 0,-90-2 9 0 0,142-15 17 0 0,-269 12-18 0 0,50-9 32 0 0,95-3-6 0 0,-63 14-34 0 0,-96 2 6 0 0,133-17 38 0 0,-186 17-33 0 0,361-27-20 0 0,-269 45 188 0 0,-128-14-349 0 0,0 1-1 0 0,-1-1 1 0 0,1 0-1 0 0,0-1 1 0 0,-1 1-1 0 0,1-1 0 0 0,3-2 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6017 0 0,'-1'4'114'0'0,"0"0"0"0"0,0 0 0 0 0,1 0 0 0 0,-1 0 0 0 0,1-1 0 0 0,-1 1 0 0 0,1 0 0 0 0,1 0 1 0 0,-1 0-1 0 0,0 0 0 0 0,1 0 0 0 0,0 0 0 0 0,0 0 0 0 0,0-1 0 0 0,0 1 0 0 0,1 0 0 0 0,-1-1 0 0 0,1 1 0 0 0,0-1 0 0 0,0 0 0 0 0,1 1 0 0 0,-1-1 0 0 0,0 0 0 0 0,1 0 0 0 0,6 5 0 0 0,5 5 432 0 0,1-1 0 0 0,1 0 0 0 0,30 17 0 0 0,-43-27-636 0 0,17 9 159 0 0,0-2 1 0 0,0 0-1 0 0,1-1 1 0 0,0-1-1 0 0,0-1 0 0 0,0-1 1 0 0,26 2-1 0 0,-23-4-1431 0 0,1-1 1 0 0,0-2-1 0 0,33-2 0 0 0,-37-1-2502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7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 3617 0 0,'0'0'33'0'0,"-1"1"1"0"0,1-1-1 0 0,0 0 1 0 0,0 0 0 0 0,0 0-1 0 0,0 0 1 0 0,-1 0-1 0 0,1 0 1 0 0,0 0-1 0 0,0 0 1 0 0,0 0-1 0 0,-1 0 1 0 0,1 1 0 0 0,0-1-1 0 0,0 0 1 0 0,0 0-1 0 0,0 0 1 0 0,0 0-1 0 0,-1 1 1 0 0,1-1-1 0 0,0 0 1 0 0,0 0 0 0 0,0 0-1 0 0,0 0 1 0 0,0 1-1 0 0,0-1 1 0 0,0 0-1 0 0,0 0 1 0 0,0 0-1 0 0,0 1 1 0 0,0-1-1 0 0,0 0 1 0 0,0 0 0 0 0,0 0-1 0 0,0 1 1 0 0,0-1-1 0 0,0 0 1 0 0,0 0-1 0 0,0 0 1 0 0,0 1-1 0 0,0-1 1 0 0,0 0 0 0 0,0 0-1 0 0,0 0 1 0 0,0 1-1 0 0,0-1 1 0 0,1 0-1 0 0,-1 0 1 0 0,0 0-1 0 0,0 1 1 0 0,9 8 515 0 0,8-7 257 0 0,0 0 0 0 0,1-1-1 0 0,-1-1 1 0 0,1-1 0 0 0,-1 0-1 0 0,21-5 1 0 0,2 1-435 0 0,49-6-49 0 0,-38 4-1470 0 0,64-2 0 0 0,-103 12-1821 0 0,-12-3 2918 0 0,1 0 0 0 0,-1 0-1 0 0,0 1 1 0 0,0-1 0 0 0,0 0 0 0 0,0 0 0 0 0,0 0-1 0 0,0 0 1 0 0,0 1 0 0 0,1-1 0 0 0,-1 0 0 0 0,0 0-1 0 0,0 1 1 0 0,0-1 0 0 0,0 0 0 0 0,0 0 0 0 0,0 0-1 0 0,0 1 1 0 0,0-1 0 0 0,0 0 0 0 0,0 0 0 0 0,0 0-1 0 0,0 1 1 0 0,0-1 0 0 0,0 0 0 0 0,-1 0 0 0 0,1 0-1 0 0,0 1 1 0 0,0-1 0 0 0,0 0 0 0 0,0 0 0 0 0,0 0-1 0 0,0 1 1 0 0,0-1 0 0 0,-1 0 0 0 0,1 0 0 0 0,0 0-1 0 0,0 0 1 0 0,0 0 0 0 0,0 1 0 0 0,-1-1 0 0 0,1 0-1 0 0,0 0 1 0 0,0 0 0 0 0,0 0 0 0 0,-1 0 0 0 0,1 0-1 0 0,0 0 1 0 0,0 0 0 0 0,0 0 0 0 0,-1 0-1 0 0,1 0 1 0 0,0 0 0 0 0,-1 0 0 0 0,-3 2-2550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4537 0 0,'-1'0'91'0'0,"-1"0"-1"0"0,0 0 1 0 0,1 0 0 0 0,-1 1-1 0 0,1-1 1 0 0,-1 0 0 0 0,1 1-1 0 0,-1-1 1 0 0,1 1 0 0 0,-1 0-1 0 0,1 0 1 0 0,-1-1 0 0 0,1 1-1 0 0,0 0 1 0 0,-1 0 0 0 0,1 0-1 0 0,0 0 1 0 0,0 0 0 0 0,0 0-1 0 0,0 1 1 0 0,0-1 0 0 0,0 0-1 0 0,0 1 1 0 0,0-1 0 0 0,1 0-1 0 0,-1 1 1 0 0,0-1 0 0 0,1 1-1 0 0,-1-1 1 0 0,1 1 0 0 0,-1 0-1 0 0,1-1 1 0 0,0 1 0 0 0,0 2-1 0 0,-1 8 514 0 0,1-1 0 0 0,0 0 0 0 0,1 0 0 0 0,2 12 0 0 0,0-3-1033 0 0,-2-9 173 0 0,3 30 517 0 0,4-16-4832 0 0,-2-25 2970 0 0,-4-1-997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4785 0 0,'11'29'2913'0'0,"-10"-21"-2842"0"0,0-1 0 0 0,-1 1 0 0 0,1 0 0 0 0,-1-1 1 0 0,-1 1-1 0 0,0 0 0 0 0,-2 10 0 0 0,2-15-267 0 0,0 1 0 0 0,-1-1 0 0 0,0 1 1 0 0,1-1-1 0 0,-1 0 0 0 0,0 0 0 0 0,-1 0 0 0 0,1 0 0 0 0,0 0 0 0 0,-1-1 0 0 0,0 1 0 0 0,0-1 0 0 0,1 1 1 0 0,-1-1-1 0 0,-1 0 0 0 0,1 0 0 0 0,-6 2 0 0 0,-20 8-489 0 0,18-10-1859 0 0</inkml:trace>
  <inkml:trace contextRef="#ctx0" brushRef="#br0" timeOffset="1">36 182 4585 0 0,'-7'0'98'0'0,"5"1"-45"0"0,0-1 0 0 0,0 0 0 0 0,0 0 0 0 0,0 0 0 0 0,0 0 0 0 0,-1 0 0 0 0,1 0 1 0 0,0-1-1 0 0,1 1 0 0 0,-1-1 0 0 0,0 1 0 0 0,-3-2 0 0 0,33-7 2488 0 0,60-8-545 0 0,57-7-1049 0 0,-121 22-2399 0 0,0 1 0 0 0,26 2-1 0 0,-48-1 1318 0 0,0 1-1 0 0,0-1 1 0 0,-1 0 0 0 0,1 0-1 0 0,0 1 1 0 0,-1-1 0 0 0,1 1-1 0 0,0 0 1 0 0,-1-1 0 0 0,1 1 0 0 0,-1 0-1 0 0,1 0 1 0 0,-1 0 0 0 0,1 0-1 0 0,-1 0 1 0 0,2 2 0 0 0,-1 1-2017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21 4761 0 0,'-8'-2'28'0'0,"8"4"838"0"0,1-2-673 0 0,0 1 0 0 0,0-1 0 0 0,1 0 0 0 0,-1 1-1 0 0,0-1 1 0 0,1 0 0 0 0,-1 0 0 0 0,0 0 0 0 0,0 0-1 0 0,1 0 1 0 0,-1 0 0 0 0,3-1 0 0 0,79-9 3213 0 0,45 3-2411 0 0,-99 6-977 0 0,-7 0 89 0 0,-4-1-1444 0 0,-1 1 1 0 0,0 1-1 0 0,1 1 1 0 0,-1 1-1 0 0,32 6 1 0 0,-43-5 724 0 0,-1 0-1949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8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61 5793 0 0,'-7'1'765'0'0,"-6"-2"570"0"0,25-4 771 0 0,43-13 1647 0 0,-21 6-3077 0 0,37-7 0 0 0,-61 16-741 0 0,1 2 0 0 0,0-1 0 0 0,0 1 0 0 0,0 1 0 0 0,0 0 0 0 0,0 1 0 0 0,19 3 0 0 0,-28-3-11 0 0,0-1 0 0 0,0 0-1 0 0,-1 1 1 0 0,1 0-1 0 0,0-1 1 0 0,-1 1-1 0 0,1 0 1 0 0,-1 0-1 0 0,1-1 1 0 0,-1 1 0 0 0,1 1-1 0 0,1 0 1 0 0,-3-1 5 0 0,1-1 1 0 0,-1 1-1 0 0,0-1 1 0 0,1 1-1 0 0,-1-1 1 0 0,0 1 0 0 0,0-1-1 0 0,0 1 1 0 0,1 0-1 0 0,-1-1 1 0 0,0 1-1 0 0,0-1 1 0 0,0 1-1 0 0,0-1 1 0 0,0 1 0 0 0,0 0-1 0 0,0-1 1 0 0,0 1-1 0 0,0-1 1 0 0,0 1-1 0 0,0 0 1 0 0,-1-1-1 0 0,1 1 1 0 0,-1 0 0 0 0,0 2-101 0 0,-1 0 0 0 0,0-1 0 0 0,0 1 0 0 0,-1-1 0 0 0,1 1 1 0 0,0-1-1 0 0,-1 0 0 0 0,0 0 0 0 0,1 0 0 0 0,-1-1 0 0 0,-4 3 0 0 0,-11 4 132 0 0,-1 0 0 0 0,0-1-1 0 0,0-2 1 0 0,-25 5-1 0 0,16-3 1233 0 0,-30 10-1 0 0,41-11-192 0 0,-26 9 1113 0 0,42-14-1973 0 0,-1 0 0 0 0,0-1 1 0 0,1 1-1 0 0,-1 0 0 0 0,1 0 1 0 0,-1 1-1 0 0,1-1 0 0 0,0 0 1 0 0,-1 0-1 0 0,1 1 0 0 0,0-1 1 0 0,0 1-1 0 0,0-1 0 0 0,0 1 1 0 0,0-1-1 0 0,0 1 0 0 0,0-1 1 0 0,0 1-1 0 0,0 2 0 0 0,1-3-85 0 0,0 1-1 0 0,0-1 1 0 0,1 0-1 0 0,-1 1 0 0 0,0-1 1 0 0,1 0-1 0 0,-1 0 0 0 0,1 1 1 0 0,-1-1-1 0 0,1 0 0 0 0,-1 0 1 0 0,1 0-1 0 0,0 0 1 0 0,0 1-1 0 0,0-1 0 0 0,-1-1 1 0 0,1 1-1 0 0,0 0 0 0 0,0 0 1 0 0,0 0-1 0 0,1 0 0 0 0,-1-1 1 0 0,0 1-1 0 0,0 0 0 0 0,0-1 1 0 0,0 1-1 0 0,1-1 1 0 0,-1 1-1 0 0,0-1 0 0 0,1 0 1 0 0,1 1-1 0 0,5 1 55 0 0,0 0-1 0 0,0-1 1 0 0,13 1-1 0 0,48 0 398 0 0,-1-6-3363 0 0,-45 1-542 0 0,0 0 0 0 0,0-2-1 0 0,41-15 1 0 0,-52 16 687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3 186 4945 0 0,'-1'-2'126'0'0,"1"0"-1"0"0,-1 0 1 0 0,1 0-1 0 0,0 0 1 0 0,-1 0-1 0 0,1 0 1 0 0,0-1 0 0 0,0 1-1 0 0,0 0 1 0 0,1 0-1 0 0,-1 0 1 0 0,0 0-1 0 0,1 0 1 0 0,0 0-1 0 0,-1 0 1 0 0,1 0 0 0 0,0 1-1 0 0,1-3 1 0 0,0 0 227 0 0,0 1 0 0 0,1 0 1 0 0,-1 0-1 0 0,1 0 0 0 0,0 1 0 0 0,0-1 1 0 0,0 1-1 0 0,0-1 0 0 0,5-2 1 0 0,-2 2-133 0 0,0 0 1 0 0,0 0 0 0 0,0 0-1 0 0,1 1 1 0 0,-1 0-1 0 0,1 0 1 0 0,0 0 0 0 0,0 1-1 0 0,0 0 1 0 0,13 0 0 0 0,-18 1-222 0 0,0 0 0 0 0,0 0 0 0 0,0 0 0 0 0,0 1 0 0 0,0-1 0 0 0,-1 1 0 0 0,1-1 0 0 0,0 1 0 0 0,0-1 0 0 0,0 1 0 0 0,0 0 0 0 0,-1 0 0 0 0,1 0 0 0 0,0 0 0 0 0,-1 0 0 0 0,1 1 0 0 0,-1-1 0 0 0,1 0 0 0 0,-1 1 0 0 0,0-1 0 0 0,0 1 0 0 0,2 1 0 0 0,-2 0-1 0 0,0-1 1 0 0,0 1 0 0 0,-1-1-1 0 0,1 1 1 0 0,-1 0 0 0 0,0-1-1 0 0,1 1 1 0 0,-1 0 0 0 0,0-1-1 0 0,-1 1 1 0 0,1 0 0 0 0,0-1-1 0 0,-1 1 1 0 0,0 2 0 0 0,-3 9-2 0 0,-1-1 0 0 0,-1 0 1 0 0,0-1-1 0 0,-13 23 0 0 0,-13 12 1058 0 0,13-19 449 0 0,-17 34 0 0 0,34-57-1411 0 0,-1-1 208 0 0,1 0 0 0 0,0 1 0 0 0,0 0 1 0 0,0-1-1 0 0,1 1 0 0 0,-2 9 0 0 0,3-13-256 0 0,0 0 0 0 0,0 1 0 0 0,0-1 0 0 0,0 0 1 0 0,0 0-1 0 0,1 0 0 0 0,-1 1 0 0 0,0-1 0 0 0,1 0 0 0 0,-1 0 0 0 0,1 0 1 0 0,0 0-1 0 0,-1 0 0 0 0,1 0 0 0 0,0 0 0 0 0,-1 0 0 0 0,1 0 0 0 0,0 0 1 0 0,0 0-1 0 0,0 0 0 0 0,0-1 0 0 0,0 1 0 0 0,0 0 0 0 0,0-1 0 0 0,0 1 1 0 0,0 0-1 0 0,0-1 0 0 0,0 0 0 0 0,0 1 0 0 0,0-1 0 0 0,1 0 0 0 0,-1 1 1 0 0,0-1-1 0 0,2 0 0 0 0,4 1-211 0 0,0 0 0 0 0,0-1 1 0 0,0 0-1 0 0,0 0 0 0 0,0-1 0 0 0,0 0 1 0 0,0 0-1 0 0,10-3 0 0 0,-2-1-2271 0 0,-1 0 0 0 0,0 0-1 0 0,13-8 1 0 0,-22 10 1589 0 0,0-1-1 0 0,0 1 1 0 0,0-1-1 0 0,0 0 1 0 0,-1-1 0 0 0,6-5-1 0 0,-4 1-1722 0 0</inkml:trace>
  <inkml:trace contextRef="#ctx0" brushRef="#br0" timeOffset="1">310 44 5009 0 0,'-4'-17'1242'0'0,"0"-9"3792"0"0,6 108 701 0 0,1-32-5394 0 0,-5 53-1 0 0,-1-70-272 0 0,-8 134-2780 0 0,10-130-2511 0 0,6 36 1 0 0,-4-67 4459 0 0,0-3-1734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6521 0 0,'20'6'7893'0'0,"22"9"-7132"0"0,-19-5-1219 0 0,-1-1-2768 0 0,0-1-1 0 0,23 6 1 0 0,-32-11-172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9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5161 0 0,'-2'1'279'0'0,"-1"1"-1"0"0,1-1 1 0 0,0 0-1 0 0,-1 1 1 0 0,1 0 0 0 0,0-1-1 0 0,0 1 1 0 0,0 0-1 0 0,0 0 1 0 0,0 0 0 0 0,1 0-1 0 0,-1 0 1 0 0,1 1-1 0 0,-1-1 1 0 0,1 0 0 0 0,0 1-1 0 0,-2 3 1 0 0,-1 7 605 0 0,0 1 1 0 0,-4 16 0 0 0,3-6-392 0 0,1-6-359 0 0,1 1 0 0 0,1-1 0 0 0,0 30 0 0 0,-3 22-4083 0 0,5-63 1773 0 0,0-5 647 0 0,0-4-748 0 0,1-1-267 0 0</inkml:trace>
  <inkml:trace contextRef="#ctx0" brushRef="#br0" timeOffset="1">19 45 5553 0 0,'0'0'141'0'0,"1"-1"1"0"0,-1 1-1 0 0,1 0 0 0 0,0-1 0 0 0,-1 1 0 0 0,1 0 0 0 0,-1 0 1 0 0,1 0-1 0 0,0-1 0 0 0,-1 1 0 0 0,1 0 0 0 0,0 0 0 0 0,-1 0 1 0 0,1 0-1 0 0,0 0 0 0 0,-1 0 0 0 0,1 0 0 0 0,0 1 1 0 0,-1-1-1 0 0,1 0 0 0 0,0 0 0 0 0,-1 0 0 0 0,1 1 0 0 0,0-1 1 0 0,-1 0-1 0 0,1 1 0 0 0,-1-1 0 0 0,1 0 0 0 0,-1 1 0 0 0,1-1 1 0 0,-1 1-1 0 0,2 0 0 0 0,18 15 1943 0 0,59 52 801 0 0,-18-17-3084 0 0,-48-39-1408 0 0,0 1-1 0 0,14 19 1 0 0,-25-30 995 0 0,0 1 1 0 0,-1 0 0 0 0,0-1 0 0 0,1 1 0 0 0,-1 0 0 0 0,0 0 0 0 0,-1 0 0 0 0,1 0 0 0 0,0 5 0 0 0,0-4-1982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7450 0 0,'-18'6'4292'0'0,"18"-3"-1723"0"0,11 1 121 0 0,10-1-1464 0 0,0-1-1 0 0,39-2 1 0 0,5 1-1448 0 0,30 5-2957 0 0,-1-1-8214 0 0,-75-5 7325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4:47:50.765"/>
    </inkml:context>
    <inkml:brush xml:id="br0">
      <inkml:brushProperty name="width" value="0.025" units="cm"/>
      <inkml:brushProperty name="height" value="0.025" units="cm"/>
      <inkml:brushProperty name="color" value="#66A559"/>
    </inkml:brush>
  </inkml:definitions>
  <inkml:trace contextRef="#ctx0" brushRef="#br0">2341 1170 6177 0 0,'-3'-2'4'0'0,"1"1"-1"0"0,-1-1 0 0 0,1 1 1 0 0,-1 0-1 0 0,0-1 0 0 0,1 1 1 0 0,-1 1-1 0 0,0-1 0 0 0,0 0 1 0 0,0 1-1 0 0,0-1 0 0 0,0 1 1 0 0,0 0-1 0 0,0 0 0 0 0,0 0 1 0 0,0 0-1 0 0,1 0 0 0 0,-1 1 1 0 0,0-1-1 0 0,0 1 0 0 0,0 0 1 0 0,0 0-1 0 0,0 0 0 0 0,1 0 1 0 0,-1 1-1 0 0,1-1 0 0 0,-1 1 1 0 0,1-1-1 0 0,-4 4 0 0 0,-28 19-101 0 0,26-17 91 0 0,0-1 1 0 0,-1 1-1 0 0,0-2 0 0 0,-1 1 1 0 0,1-1-1 0 0,-1-1 0 0 0,-20 7 0 0 0,-140 18 821 0 0,8-2-7 0 0,28 6-721 0 0,-7 2-198 0 0,-215 27 0 0 0,240-54 193 0 0,-167-7 0 0 0,208-7 122 0 0,1-3-1 0 0,0-2 1 0 0,-97-30 0 0 0,134 29-119 0 0,0-1 0 0 0,2-2 0 0 0,-56-30 1 0 0,77 36-94 0 0,-1 0 0 0 0,1-1 0 0 0,0-1 0 0 0,1 0 0 0 0,0-1 1 0 0,1 0-1 0 0,1-1 0 0 0,0 0 0 0 0,0-1 0 0 0,-12-22 1 0 0,20 29 2 0 0,0 0 1 0 0,0 0 0 0 0,0-1 0 0 0,1 1 0 0 0,0-1-1 0 0,0 1 1 0 0,1-1 0 0 0,0 0 0 0 0,1 0 0 0 0,0 1 0 0 0,1-12-1 0 0,0 7-7 0 0,1 0 0 0 0,1 1-1 0 0,0 0 1 0 0,1-1 0 0 0,0 1-1 0 0,10-19 1 0 0,2 4 8 0 0,1 0 0 0 0,0 2 0 0 0,2 0 0 0 0,44-42 1 0 0,41-25-11 0 0,181-123 0 0 0,-227 173 13 0 0,38-25-35 0 0,2 6 0 0 0,207-95 0 0 0,-230 124 8 0 0,1 4 0 0 0,2 3 0 0 0,0 4 0 0 0,1 2 0 0 0,88-6 0 0 0,-126 21 26 0 0,2 2 0 0 0,-1 1-1 0 0,0 2 1 0 0,0 3-1 0 0,42 9 1 0 0,-55-7 8 0 0,0 1 0 0 0,-1 1 0 0 0,0 1 1 0 0,-1 2-1 0 0,0 1 0 0 0,-1 1 1 0 0,47 34-1 0 0,-38-23 28 0 0,-1 3-1 0 0,-2 0 1 0 0,0 3 0 0 0,48 61-1 0 0,-71-81-5 0 0,-2 1 1 0 0,0 1-1 0 0,0-1 0 0 0,-1 1 0 0 0,-1 0 0 0 0,0 1 0 0 0,-1-1 0 0 0,3 16 0 0 0,-5-19 11 0 0,-1 0 0 0 0,0 1 0 0 0,-1-1 1 0 0,-1 1-1 0 0,1-1 0 0 0,-1 1 0 0 0,-1-1 0 0 0,0 0 0 0 0,-1 0 0 0 0,0 0 0 0 0,0 0 1 0 0,-6 12-1 0 0,-3-1 56 0 0,0 1 1 0 0,-1-2 0 0 0,-1 1-1 0 0,-1-2 1 0 0,-30 31 0 0 0,-101 79 186 0 0,66-61-223 0 0,-115 95-146 0 0,-95 90-3525 0 0,250-215 2618 0 0,22-22-2129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4577 0 0,'64'-6'8108'0'0,"-29"2"-7344"0"0,54 0 1 0 0,-63 4-1080 0 0,12 1-2412 0 0,-34 0 1865 0 0,1 0-1 0 0,-1-1 1 0 0,0 1 0 0 0,1 1-1 0 0,-1-1 1 0 0,5 3 0 0 0,-6-2-98 0 0,-1 2-1704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0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12 5057 0 0,'-22'3'1939'0'0,"21"-2"-375"0"0,14-1-421 0 0,109-11-718 0 0,1 6-6528 0 0,-114 5 3550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61 4441 0 0,'-4'0'316'0'0,"1"0"0"0"0,-1 0 0 0 0,0 0 0 0 0,1 1 0 0 0,-1-1 0 0 0,0 1 0 0 0,1 0 0 0 0,-1 0 0 0 0,1 0 1 0 0,-1 1-1 0 0,-4 2 0 0 0,6-2-96 0 0,0 0-1 0 0,0 0 1 0 0,0-1 0 0 0,0 1 0 0 0,0 0 0 0 0,1 1 0 0 0,-1-1 0 0 0,1 0 0 0 0,0 0 0 0 0,-1 1 0 0 0,1-1-1 0 0,0 1 1 0 0,0-1 0 0 0,1 1 0 0 0,-1-1 0 0 0,0 6 0 0 0,-1 3 379 0 0,0 0 0 0 0,1 1-1 0 0,0-1 1 0 0,1 1 0 0 0,3 19 0 0 0,-3-28-507 0 0,0 0-1 0 0,1 0 1 0 0,-1-1 0 0 0,1 1-1 0 0,0 0 1 0 0,0-1 0 0 0,0 1-1 0 0,0-1 1 0 0,0 1 0 0 0,1-1-1 0 0,-1 1 1 0 0,1-1 0 0 0,-1 0-1 0 0,1 1 1 0 0,0-1-1 0 0,0 0 1 0 0,0-1 0 0 0,0 1-1 0 0,0 0 1 0 0,1 0 0 0 0,-1-1-1 0 0,0 1 1 0 0,1-1 0 0 0,0 0-1 0 0,-1 0 1 0 0,1 0 0 0 0,-1 0-1 0 0,1 0 1 0 0,3 0 0 0 0,15 1-396 0 0,0 0 0 0 0,0-1 0 0 0,0-2 0 0 0,0 0 0 0 0,25-5 0 0 0,-31 3-1812 0 0,0 0 0 0 0,0-1 0 0 0,-1-1 0 0 0,22-10 0 0 0,-14 2-493 0 0,-11 6 211 0 0</inkml:trace>
  <inkml:trace contextRef="#ctx0" brushRef="#br0" timeOffset="1">437 2 3217 0 0,'-5'-1'5465'0'0,"3"2"-1467"0"0,4 9-2059 0 0,4 23-126 0 0,-1 1-1 0 0,1 47 1 0 0,-9 19-7102 0 0,-6-64-4561 0 0,6-29 6452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7001 0 0,'0'0'104'0'0,"0"-1"-1"0"0,0 1 0 0 0,0-1 0 0 0,1 1 0 0 0,-1-1 0 0 0,0 1 0 0 0,0-1 0 0 0,0 1 0 0 0,1-1 0 0 0,-1 1 0 0 0,0 0 0 0 0,1-1 0 0 0,-1 1 0 0 0,0-1 0 0 0,1 1 0 0 0,-1 0 1 0 0,1-1-1 0 0,-1 1 0 0 0,0 0 0 0 0,1-1 0 0 0,-1 1 0 0 0,1 0 0 0 0,-1 0 0 0 0,1 0 0 0 0,-1-1 0 0 0,1 1 0 0 0,-1 0 0 0 0,1 0 0 0 0,-1 0 0 0 0,1 0 0 0 0,0 0 0 0 0,0 0 1 0 0,21-7 1822 0 0,2 1 974 0 0,-8 2-1361 0 0,34-5-1 0 0,-46 9-1466 0 0,-1 0 1 0 0,1-1-1 0 0,0 1 0 0 0,-1 1 1 0 0,1-1-1 0 0,-1 0 0 0 0,1 1 1 0 0,0 0-1 0 0,-1 0 0 0 0,1 0 1 0 0,-1 0-1 0 0,0 1 0 0 0,1-1 0 0 0,5 5 1 0 0,-7-5-46 0 0,0 1 1 0 0,-1 0-1 0 0,1 0 1 0 0,0 0-1 0 0,-1 0 1 0 0,0 0-1 0 0,1 0 1 0 0,-1 1-1 0 0,0-1 0 0 0,0 0 1 0 0,0 1-1 0 0,0-1 1 0 0,-1 1-1 0 0,1-1 1 0 0,-1 1-1 0 0,1-1 1 0 0,-1 1-1 0 0,0-1 1 0 0,0 1-1 0 0,0-1 1 0 0,0 1-1 0 0,-1-1 0 0 0,1 1 1 0 0,-2 4-1 0 0,-1 6-608 0 0,-2 0-1 0 0,1 1 0 0 0,-10 16 1 0 0,3-7-3143 0 0,2-6-4840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00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52 5945 0 0,'-10'-1'623'0'0,"9"1"802"0"0,10 1 611 0 0,65 4 3587 0 0,-34-2-4863 0 0,65 0-424 0 0,207-24 0 0 0,-250 15-239 0 0,559-30 1219 0 0,-326 47-766 0 0,-244-8-362 0 0,-51-3-219 0 0,-16-14-12957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01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5865 0 0,'4'3'230'0'0,"-1"-1"0"0"0,1 1 0 0 0,0-1-1 0 0,0 0 1 0 0,0 0 0 0 0,0-1 0 0 0,0 1 0 0 0,9 1-1 0 0,-5 0-35 0 0,20 9 457 0 0,-1 1 1 0 0,40 26-1 0 0,-27-15-490 0 0,-27-16-17 0 0,-6-5 77 0 0,0 1 1 0 0,0 0 0 0 0,0 0-1 0 0,0 1 1 0 0,-1 0-1 0 0,0 0 1 0 0,0 0-1 0 0,0 1 1 0 0,7 9-1 0 0,-14-15-77 0 0,1 1 0 0 0,0-1 0 0 0,-1 1 0 0 0,1 0-1 0 0,0-1 1 0 0,-1 1 0 0 0,1-1 0 0 0,-1 1 0 0 0,1-1-1 0 0,-1 1 1 0 0,1-1 0 0 0,-1 0 0 0 0,1 1 0 0 0,-1-1-1 0 0,1 0 1 0 0,-1 1 0 0 0,1-1 0 0 0,-1 0 0 0 0,0 1-1 0 0,1-1 1 0 0,-1 0 0 0 0,0 0 0 0 0,0 0 0 0 0,-18 6 961 0 0,5-1-750 0 0,1-1 0 0 0,-1 2 0 0 0,1 0 0 0 0,0 0 0 0 0,-19 14-1 0 0,-57 48-555 0 0,80-61 187 0 0,0 1-974 0 0,1-1 0 0 0,-1 2 0 0 0,-12 16 0 0 0,-1 14-9322 0 0,20-35 6804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1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23 6513 0 0,'0'-1'6'0'0,"0"0"0"0"0,-1 1 0 0 0,1-1 0 0 0,0 1 0 0 0,0-1 0 0 0,0 0 0 0 0,0 1 0 0 0,0-1 0 0 0,0 1 0 0 0,0-1-1 0 0,1 0 1 0 0,-1 1 0 0 0,0-1 0 0 0,0 1 0 0 0,0-1 0 0 0,0 0 0 0 0,1 1 0 0 0,-1-1 0 0 0,0 1 0 0 0,1-1 0 0 0,-1 1 0 0 0,0-1-1 0 0,1 1 1 0 0,-1-1 0 0 0,1 1 0 0 0,-1 0 0 0 0,1-1 0 0 0,-1 1 0 0 0,1-1 0 0 0,0 1 0 0 0,6-5 195 0 0,-9 8 687 0 0,-4 1-664 0 0,0-1 0 0 0,0 1-1 0 0,0-1 1 0 0,-1 0 0 0 0,1 0 0 0 0,-1-1 0 0 0,-13 4 0 0 0,1-1 360 0 0,-7 4-297 0 0,0 1 1 0 0,1 1-1 0 0,-27 17 0 0 0,42-22-154 0 0,1 0-1 0 0,1 1 1 0 0,-1 0-1 0 0,-9 11 0 0 0,18-18-128 0 0,-9 10 56 0 0,0 0 0 0 0,1 0 0 0 0,1 1 0 0 0,0 0 0 0 0,0 0 0 0 0,1 0 0 0 0,0 1 0 0 0,1 0 0 0 0,-5 16 0 0 0,4-2-21 0 0,0 1 1 0 0,1-1 0 0 0,-1 41 0 0 0,-3 51-15 0 0,-2 172-33 0 0,21-179-33 0 0,0 33 29 0 0,0 89-64 0 0,-2-74 206 0 0,21 255 608 0 0,-3-246-142 0 0,-15-103-397 0 0,-2-39-102 0 0,-7-23-38 0 0,-1 0 0 0 0,1 0 1 0 0,-1 0-1 0 0,0 0 0 0 0,-1 0 1 0 0,1 0-1 0 0,0 0 0 0 0,0 4 1 0 0,-1-6-7 0 0,0-1 0 0 0,1 1 0 0 0,-1-1 0 0 0,0 1 0 0 0,1-1 0 0 0,-1 1 0 0 0,0-1 1 0 0,1 1-1 0 0,-1-1 0 0 0,1 0 0 0 0,-1 1 0 0 0,1-1 0 0 0,-1 0 0 0 0,1 1 1 0 0,-1-1-1 0 0,1 0 0 0 0,0 0 0 0 0,-1 0 0 0 0,1 1 0 0 0,-1-1 0 0 0,1 0 0 0 0,-1 0 1 0 0,1 0-1 0 0,0 0 0 0 0,-1 0 0 0 0,1 0 0 0 0,-1 0 0 0 0,1 0 0 0 0,0 0 1 0 0,0 0-1 0 0,28-2 79 0 0,-18 1-47 0 0,62-3-39 0 0,23 1-3 0 0,36 19-98 0 0,-23-2 14 0 0,-104-14-688 0 0,1 0 1 0 0,0 0-1 0 0,-1 0 0 0 0,1-1 0 0 0,10-2 0 0 0,-14 3 359 0 0,1-1 1 0 0,-1 0-1 0 0,0 0 0 0 0,1 0 0 0 0,-1 0 0 0 0,0 0 1 0 0,0-1-1 0 0,1 1 0 0 0,-1-1 0 0 0,0 1 0 0 0,0-1 0 0 0,0 0 1 0 0,-1 0-1 0 0,1 0 0 0 0,1-2 0 0 0,0-3-3802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19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0 442 6289 0 0,'12'-71'2528'0'0,"-7"49"-2271"0"0,-2-1 1 0 0,0 1 0 0 0,-1-1-1 0 0,-3-43 1 0 0,0 25-202 0 0,2 21-49 0 0,0 14-2 0 0,-1 0 0 0 0,0 0 1 0 0,0 1-1 0 0,-1-1 0 0 0,-1-8 1 0 0,1 11 3 0 0,1 0 0 0 0,-1 0 0 0 0,0 0 0 0 0,1 0 0 0 0,0-1 0 0 0,0 1 0 0 0,0 0 0 0 0,0 0 0 0 0,0-1 0 0 0,1 1 1 0 0,-1 0-1 0 0,1 0 0 0 0,0 0 0 0 0,0 0 0 0 0,0 0 0 0 0,1 0 0 0 0,-1 0 0 0 0,1 0 0 0 0,-1 0 0 0 0,1 1 0 0 0,0-1 1 0 0,0 1-1 0 0,0-1 0 0 0,0 1 0 0 0,1 0 0 0 0,-1-1 0 0 0,1 1 0 0 0,3-2 0 0 0,1 0 22 0 0,0 0 0 0 0,0 1-1 0 0,1 0 1 0 0,-1 0 0 0 0,1 1-1 0 0,-1 0 1 0 0,1 0 0 0 0,0 1 0 0 0,0 0-1 0 0,15 0 1 0 0,128 7 125 0 0,-149-6-123 0 0,0 0-1 0 0,0 0 1 0 0,0 1 0 0 0,-1-1 0 0 0,1 0-1 0 0,0 1 1 0 0,0-1 0 0 0,-1 1-1 0 0,1 0 1 0 0,0-1 0 0 0,-1 1-1 0 0,1 0 1 0 0,-1 0 0 0 0,1 0 0 0 0,-1 0-1 0 0,1 1 1 0 0,-1-1 0 0 0,2 2-1 0 0,-1 0 55 0 0,1 1 0 0 0,-1-1-1 0 0,0 1 1 0 0,0-1 0 0 0,0 1-1 0 0,-1 0 1 0 0,3 7 0 0 0,-1 2 167 0 0,-1 1 0 0 0,0-1 0 0 0,0 27 0 0 0,8 100 1100 0 0,-2 18 267 0 0,-8-153-1624 0 0,1 3-40 0 0,-1-1 1 0 0,-1 0 0 0 0,1 0 0 0 0,-4 12 0 0 0,4-19-39 0 0,0 0 0 0 0,0 0 1 0 0,0 0-1 0 0,0 0 0 0 0,0 1 0 0 0,0-1 0 0 0,0 0 1 0 0,0 0-1 0 0,0 0 0 0 0,0 0 0 0 0,0 0 1 0 0,0 1-1 0 0,0-1 0 0 0,0 0 0 0 0,0 0 1 0 0,0 0-1 0 0,0 0 0 0 0,0 0 0 0 0,0 1 1 0 0,0-1-1 0 0,0 0 0 0 0,0 0 0 0 0,0 0 1 0 0,0 0-1 0 0,0 0 0 0 0,0 0 0 0 0,0 1 1 0 0,0-1-1 0 0,0 0 0 0 0,0 0 0 0 0,0 0 1 0 0,0 0-1 0 0,0 0 0 0 0,1 0 0 0 0,-1 0 1 0 0,0 1-1 0 0,0-1 0 0 0,0 0 0 0 0,0 0 1 0 0,0 0-1 0 0,0 0 0 0 0,0 0 0 0 0,1 0 1 0 0,-1 0-1 0 0,0 0 0 0 0,0 0 0 0 0,0 0 1 0 0,0 0-1 0 0,0 0 0 0 0,1 0 0 0 0,-1 0 1 0 0,0 0-1 0 0,0 0 0 0 0,0 0 0 0 0,0 0 1 0 0,0 0-1 0 0,1 0 0 0 0,-1 0 0 0 0,8-3-4372 0 0,-5 0 343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1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6281 0 0,'13'-8'528'0'0,"-1"2"0"0"0,1-1 0 0 0,0 2 0 0 0,20-7 0 0 0,-25 12-478 0 0,0 0 0 0 0,1 0 0 0 0,-1 0 1 0 0,0 1-1 0 0,0 0 0 0 0,0 1 0 0 0,-1 0 1 0 0,1 0-1 0 0,0 1 0 0 0,-1 0 1 0 0,1 0-1 0 0,10 6 0 0 0,-10-4 79 0 0,0 0 0 0 0,0 1 0 0 0,0 0 0 0 0,0 0-1 0 0,-1 0 1 0 0,0 1 0 0 0,-1 0 0 0 0,1 0 0 0 0,-1 1 0 0 0,6 10 0 0 0,-2 4 337 0 0,-1 0 1 0 0,9 31 0 0 0,-3-10-235 0 0,-10-30-179 0 0,18 51 332 0 0,18 80 0 0 0,-31-87-30 0 0,-4 0 0 0 0,0 102 0 0 0,-13 148 196 0 0,-1-69-309 0 0,1 1 94 0 0,7-190-303 0 0,1 40 145 0 0,-4-1 0 0 0,-15 95-1 0 0,16-170-159 0 0,-3 9 97 0 0,2 0 1 0 0,0 1 0 0 0,1-1 0 0 0,3 38 0 0 0,1-39-582 0 0,1-7-647 0 0,-1 0 1 0 0,-1 0 0 0 0,-1 1 0 0 0,0-1 0 0 0,-3 18 0 0 0,2-16-3624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5345 0 0,'37'-5'176'0'0,"73"-3"228"0"0,-71 6 232 0 0,67-11 1 0 0,-87 8 389 0 0,-1-2 0 0 0,1 0 1 0 0,-1 0-1 0 0,0-2 1 0 0,29-19-1 0 0,-27 21-515 0 0,1-1-894 0 0,-13 0-3802 0 0,-8 3 934 0 0,-1 2-621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4:47:51.488"/>
    </inkml:context>
    <inkml:brush xml:id="br0">
      <inkml:brushProperty name="width" value="0.025" units="cm"/>
      <inkml:brushProperty name="height" value="0.025" units="cm"/>
      <inkml:brushProperty name="color" value="#66A559"/>
    </inkml:brush>
  </inkml:definitions>
  <inkml:trace contextRef="#ctx0" brushRef="#br0">1914 1046 6929 0 0,'-2'-2'20'0'0,"1"1"0"0"0,0 0 0 0 0,0 0 0 0 0,-1 0 0 0 0,1 0 0 0 0,-1 0 0 0 0,1 0 0 0 0,-1 0 0 0 0,1 1 0 0 0,-1-1-1 0 0,1 0 1 0 0,-1 1 0 0 0,0 0 0 0 0,1-1 0 0 0,-1 1 0 0 0,0 0 0 0 0,1 0 0 0 0,-1-1 0 0 0,0 1 0 0 0,1 1 0 0 0,-1-1 0 0 0,0 0-1 0 0,1 0 1 0 0,-1 1 0 0 0,0-1 0 0 0,1 1 0 0 0,-1-1 0 0 0,-2 2 0 0 0,-4 3-151 0 0,1-1 1 0 0,-1 1-1 0 0,1 1 0 0 0,-11 10 1 0 0,-18 13-421 0 0,17-20 545 0 0,0-1 1 0 0,0 0 0 0 0,-1-1 0 0 0,-1-1-1 0 0,-34 5 1 0 0,-109 6 526 0 0,153-17-470 0 0,-404 17 1232 0 0,335-19-1194 0 0,0-4 1 0 0,1-3-1 0 0,-94-22 0 0 0,-69-41-104 0 0,192 52 9 0 0,1-1-1 0 0,-78-47 0 0 0,114 60-8 0 0,1-1 0 0 0,-1 0 0 0 0,2-1 0 0 0,-1-1-1 0 0,2 1 1 0 0,-1-2 0 0 0,1 0 0 0 0,1 0 0 0 0,0 0-1 0 0,1-1 1 0 0,0-1 0 0 0,-5-13 0 0 0,9 17-22 0 0,0 1 1 0 0,1-1-1 0 0,1 0 1 0 0,0 0-1 0 0,0 0 1 0 0,1 0 0 0 0,0 0-1 0 0,0 0 1 0 0,2-1-1 0 0,-1 1 1 0 0,1 0-1 0 0,0 0 1 0 0,1 0-1 0 0,0 0 1 0 0,1 0-1 0 0,0 1 1 0 0,1-1 0 0 0,0 1-1 0 0,5-10 1 0 0,4-3-24 0 0,1 1 1 0 0,2 1-1 0 0,0 0 1 0 0,0 1-1 0 0,26-22 1 0 0,2 2-31 0 0,58-37 0 0 0,-42 36 68 0 0,2 4-1 0 0,1 2 1 0 0,130-49 0 0 0,-96 50 97 0 0,3 5 0 0 0,114-18 1 0 0,-123 32-61 0 0,1 4 1 0 0,128 2 0 0 0,-157 10-5 0 0,0 3-1 0 0,0 3 1 0 0,-1 2 0 0 0,85 26 0 0 0,-116-26 93 0 0,-1 1-1 0 0,0 1 1 0 0,44 26 0 0 0,-61-30-26 0 0,-1 0 0 0 0,0 1 0 0 0,-1 0 0 0 0,0 0-1 0 0,0 2 1 0 0,-1-1 0 0 0,0 1 0 0 0,-1 1 0 0 0,0 0 0 0 0,8 14 0 0 0,-6-5-22 0 0,-1 0-1 0 0,-1 1 1 0 0,-1 1-1 0 0,0-1 1 0 0,-2 1-1 0 0,-1 0 1 0 0,-1 1-1 0 0,0-1 1 0 0,-2 1-1 0 0,-1 0 1 0 0,-1-1-1 0 0,-1 1 1 0 0,0 0-1 0 0,-2-1 1 0 0,-1 1-1 0 0,-1-1 1 0 0,-1 0-1 0 0,-1 0 1 0 0,-1-1-1 0 0,-1 0 1 0 0,-1 0-1 0 0,-1-1 1 0 0,-1 0-1 0 0,0-1 1 0 0,-27 32-1 0 0,-10 0 278 0 0,-2-3-1 0 0,-98 76 1 0 0,124-105-229 0 0,-36 26-228 0 0,-2-3 0 0 0,-2-2 0 0 0,-1-4 1 0 0,-125 51-1 0 0,178-82-320 0 0,-1-2-1 0 0,0 1 1 0 0,-1-2 0 0 0,1 0 0 0 0,-1 0 0 0 0,1-2-1 0 0,-1 1 1 0 0,0-2 0 0 0,1 0 0 0 0,-16-3 0 0 0,5-2-2771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6281 0 0,'2'3'15'0'0,"-1"-2"137"0"0,0 0 0 0 0,1 1 0 0 0,-1-1 1 0 0,0 0-1 0 0,1 0 0 0 0,-1 0 0 0 0,1 0 1 0 0,-1 0-1 0 0,1 0 0 0 0,0 0 0 0 0,-1-1 0 0 0,1 1 1 0 0,0 0-1 0 0,0-1 0 0 0,3 1 0 0 0,17 1 56 0 0,-8-1-1345 0 0,-1 1-1 0 0,23 5 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6105 0 0,'38'8'904'0'0,"29"6"-456"0"0,1-2-1 0 0,0-4 0 0 0,0-2 0 0 0,131-7 0 0 0,-198 1-438 0 0,141-13 1065 0 0,-127 11-959 0 0,-1 1 1 0 0,1 0-1 0 0,-1 2 1 0 0,1-1 0 0 0,-1 2-1 0 0,17 3 1 0 0,-16-1-17 0 0,9 1-46 0 0,-21-6-624 0 0,0 1-1 0 0,0-1 1 0 0,0 1-1 0 0,0-1 1 0 0,0 0-1 0 0,0 0 1 0 0,-1 0-1 0 0,1 0 1 0 0,3-2-1 0 0,-6 2 403 0 0,3 0-3020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5465 0 0,'9'6'507'0'0,"-11"-3"-232"0"0,1-1 1 0 0,-1 0-1 0 0,1 0 0 0 0,-1 0 0 0 0,0 0 1 0 0,0 0-1 0 0,0 0 0 0 0,0-1 1 0 0,0 1-1 0 0,0-1 0 0 0,-1 1 1 0 0,1-1-1 0 0,0 0 0 0 0,-1 0 0 0 0,-2 1 1 0 0,-46 11 1741 0 0,7-2-6000 0 0,28-4 1391 0 0,9-2-1003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4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5857 0 0,'0'2'17'0'0,"1"0"0"0"0,-1-1 1 0 0,0 1-1 0 0,0-1 0 0 0,1 1 0 0 0,-1 0 0 0 0,1-1 0 0 0,-1 1 0 0 0,1-1 0 0 0,-1 1 0 0 0,1-1 0 0 0,0 1 1 0 0,0-1-1 0 0,0 1 0 0 0,0-1 0 0 0,0 0 0 0 0,0 1 0 0 0,0-1 0 0 0,1 0 0 0 0,-1 0 0 0 0,0 0 0 0 0,1 0 1 0 0,-1 0-1 0 0,0 0 0 0 0,1-1 0 0 0,-1 1 0 0 0,4 1 0 0 0,41 19-1051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4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5841 0 0,'26'9'146'0'0,"12"-2"-89"0"0,35 3 30 0 0,13-1-47 0 0,-49-5 39 0 0,76 1 0 0 0,-80-9 520 0 0,0-2-1 0 0,-1-1 1 0 0,64-22-1 0 0,-53 12 371 0 0,-26 10-493 0 0,0 1 0 0 0,24-6 0 0 0,47-11 111 0 0,-78 23-2825 0 0,-10 0 2165 0 0,0 0-1 0 0,0 0 1 0 0,0 0 0 0 0,0 0 0 0 0,1 1 0 0 0,-1-1 0 0 0,0 0 0 0 0,0 0 0 0 0,0 0-1 0 0,0 0 1 0 0,0 0 0 0 0,0 1 0 0 0,1-1 0 0 0,-1 0 0 0 0,0 0 0 0 0,0 0 0 0 0,0 0-1 0 0,0 0 1 0 0,0 1 0 0 0,0-1 0 0 0,0 0 0 0 0,0 0 0 0 0,0 0 0 0 0,0 1 0 0 0,0-1-1 0 0,0 0 1 0 0,0 0 0 0 0,0 0 0 0 0,0 1 0 0 0,0-1 0 0 0,0 0 0 0 0,0 0 0 0 0,0 0-1 0 0,0 0 1 0 0,0 1 0 0 0,0-1 0 0 0,0 0 0 0 0,0 0 0 0 0,0 0 0 0 0,0 0-1 0 0,0 1 1 0 0,-1-1 0 0 0,1 0 0 0 0,0 0 0 0 0,0 0 0 0 0,0 0 0 0 0,-1 1 0 0 0,0 1-3598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39 4905 0 0,'-1'2'38'0'0,"1"-1"0"0"0,-1 0 0 0 0,0 1 0 0 0,1-1 0 0 0,-1 1 0 0 0,1-1 0 0 0,0 1 0 0 0,-1-1 0 0 0,1 1 0 0 0,0 0 0 0 0,0-1 0 0 0,0 1 0 0 0,0-1 0 0 0,0 1 0 0 0,0-1 0 0 0,1 1 0 0 0,-1-1 0 0 0,1 1 0 0 0,-1-1 0 0 0,1 1 0 0 0,-1-1 0 0 0,2 3 0 0 0,0-1 13 0 0,0-1 0 0 0,0 1-1 0 0,0-1 1 0 0,1 0 0 0 0,-1 0 0 0 0,1 0 0 0 0,-1 0 0 0 0,1 0 0 0 0,0 0 0 0 0,4 1 0 0 0,7 3 504 0 0,-1-1 0 0 0,1 0 0 0 0,25 4 0 0 0,81 22 993 0 0,-79-26-1378 0 0,1-2 0 0 0,-1-1 0 0 0,1-2 0 0 0,-1-2 0 0 0,82-14-1 0 0,-98 9 247 0 0,-1-1-1 0 0,0 0 0 0 0,0-2 1 0 0,-1-1-1 0 0,27-17 0 0 0,43-20 719 0 0,-80 43-1352 0 0,1 0 0 0 0,0 0-1 0 0,0 1 1 0 0,0 1 0 0 0,1 0-1 0 0,-1 1 1 0 0,17 0-1 0 0,-18 5-2824 0 0,-9-1-1220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5633 0 0,'-11'13'31'0'0,"5"-6"-76"0"0,4-14 51 0 0,2 6 60 0 0,1 1-1 0 0,-1-1 1 0 0,0 1-1 0 0,0 0 0 0 0,1-1 1 0 0,-1 1-1 0 0,1 0 1 0 0,-1-1-1 0 0,0 1 1 0 0,1 0-1 0 0,-1 0 1 0 0,1-1-1 0 0,-1 1 0 0 0,0 0 1 0 0,1 0-1 0 0,-1 0 1 0 0,1 0-1 0 0,-1-1 1 0 0,1 1-1 0 0,-1 0 1 0 0,1 0-1 0 0,-1 0 0 0 0,1 0 1 0 0,-1 0-1 0 0,1 0 1 0 0,-1 0-1 0 0,1 1 1 0 0,-1-1-1 0 0,0 0 1 0 0,1 0-1 0 0,-1 0 0 0 0,1 0 1 0 0,-1 0-1 0 0,1 1 1 0 0,28 7 2513 0 0,-15-4-2366 0 0,-5-2-146 0 0,-5-2 0 0 0,0 1 0 0 0,0-1 0 0 0,0 1 0 0 0,0 0-1 0 0,1 0 1 0 0,-1 1 0 0 0,-1-1 0 0 0,1 1 0 0 0,0 0 0 0 0,0 0 0 0 0,-1 0-1 0 0,1 1 1 0 0,-1-1 0 0 0,0 1 0 0 0,1 0 0 0 0,-1 0 0 0 0,3 3 0 0 0,1 4 177 0 0,-5-6-159 0 0,0-1-1 0 0,0 0 1 0 0,0-1 0 0 0,0 1 0 0 0,1 0-1 0 0,5 4 1 0 0,-8-7-92 0 0,1 1 0 0 0,-1-1 0 0 0,0 0-1 0 0,1 0 1 0 0,-1 0 0 0 0,0 0 0 0 0,1 0 0 0 0,-1 1-1 0 0,0-1 1 0 0,1 0 0 0 0,-1 0 0 0 0,1 0 0 0 0,-1 0-1 0 0,0 0 1 0 0,1 0 0 0 0,-1 0 0 0 0,0 0 0 0 0,1 0-1 0 0,-1 0 1 0 0,1-1 0 0 0,-1 1 0 0 0,0 0 0 0 0,1 0 0 0 0,-1 0-1 0 0,0 0 1 0 0,1 0 0 0 0,-1-1 0 0 0,0 1 0 0 0,1 0-1 0 0,-1 0 1 0 0,0-1 0 0 0,0 1 0 0 0,1 0 0 0 0,-1 0-1 0 0,0-1 1 0 0,0 1 0 0 0,1 0 0 0 0,-1-1 0 0 0,0 1 0 0 0,0 0-1 0 0,0-1 1 0 0,0 1 0 0 0,0 0 0 0 0,1-1 0 0 0,-1 1-1 0 0,0-1 1 0 0,0 1 0 0 0,0 0 0 0 0,0-1 0 0 0,0 1-1 0 0,0 0 1 0 0,0-1 0 0 0,0 1 0 0 0,0-1 0 0 0,0 1-1 0 0,-1 0 1 0 0,1-1 0 0 0,0 1 0 0 0,0 0 0 0 0,0-1 0 0 0,-1 0-1 0 0,-5-22-6615 0 0,5 21 5880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5489 0 0,'3'1'32'0'0,"1"4"-32"0"0,2-1 0 0 0,1-1 8 0 0,-1-2 0 0 0,3 2 8 0 0,-2-1 0 0 0,0 1-16 0 0,2-2 8 0 0,2 0-16 0 0,-1 2 8 0 0,0-1-16 0 0,2 1 0 0 0,-2-2 8 0 0,2 0-8 0 0,-2 1-8 0 0,3-1-16 0 0,-2 1-3377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511 0 5401 0 0,'2'3'147'0'0,"-2"7"-72"0"0,-2-6 99 0 0,0-1 1 0 0,0 0 0 0 0,-1 0-1 0 0,1 0 1 0 0,-1 0 0 0 0,0 0-1 0 0,1 0 1 0 0,-1-1 0 0 0,-4 3-1 0 0,-31 20 1422 0 0,17-14-1262 0 0,-1 0 0 0 0,0-2 0 0 0,-1-1 0 0 0,0 0 0 0 0,-1-2 1 0 0,-35 6-1 0 0,23-6-167 0 0,19-2-243 0 0,0 0 0 0 0,-1-2 0 0 0,1 0-1 0 0,-1-1 1 0 0,-33-3 0 0 0,28-7-3642 0 0,21 7 3540 0 0,0 1 0 0 0,0 0-1 0 0,-1-1 1 0 0,1 1 0 0 0,-1 0-1 0 0,1 0 1 0 0,-1 1 0 0 0,1-1-1 0 0,-1 1 1 0 0,-4-1-1 0 0,-8 1-595 0 0,6 0-1970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7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3689 0 0,'-5'0'173'0'0,"0"-1"0"0"0,0 0 0 0 0,0 0 0 0 0,1-1 0 0 0,-1 1 0 0 0,0-1 0 0 0,1 0 0 0 0,-1 0 0 0 0,1-1 0 0 0,-6-4 0 0 0,10 7-170 0 0,0 0 1 0 0,0-1-1 0 0,1 1 0 0 0,-1 0 1 0 0,0 0-1 0 0,0-1 0 0 0,1 1 1 0 0,-1 0-1 0 0,0 0 1 0 0,1 0-1 0 0,-1-1 0 0 0,0 1 1 0 0,1 0-1 0 0,-1 0 0 0 0,1 0 1 0 0,-1 0-1 0 0,0 0 1 0 0,1-1-1 0 0,-1 1 0 0 0,1 0 1 0 0,-1 0-1 0 0,0 0 0 0 0,1 0 1 0 0,-1 0-1 0 0,1 1 1 0 0,-1-1-1 0 0,0 0 0 0 0,1 0 1 0 0,-1 0-1 0 0,1 0 0 0 0,16 1 16 0 0,11 3-4 0 0,52 16 0 0 0,-55-12-86 0 0,0-2 1 0 0,45 6-1 0 0,8-8-1377 0 0,-56-3-1229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4:47:52.194"/>
    </inkml:context>
    <inkml:brush xml:id="br0">
      <inkml:brushProperty name="width" value="0.025" units="cm"/>
      <inkml:brushProperty name="height" value="0.025" units="cm"/>
      <inkml:brushProperty name="color" value="#66A559"/>
    </inkml:brush>
  </inkml:definitions>
  <inkml:trace contextRef="#ctx0" brushRef="#br0">2152 1519 5809 0 0,'-234'54'1142'0'0,"67"-30"-411"0"0,0-6 0 0 0,-306-10 1 0 0,383-12-647 0 0,0-4 1 0 0,1-4 0 0 0,0-4 0 0 0,1-3 0 0 0,1-5 0 0 0,1-3 0 0 0,-89-42-1 0 0,149 57-58 0 0,1-2 0 0 0,1 0 0 0 0,0-2 0 0 0,0 0 0 0 0,2-2-1 0 0,0 0 1 0 0,1-2 0 0 0,-24-28 0 0 0,36 36-60 0 0,0 1 1 0 0,0-1-1 0 0,2-1 1 0 0,-1 0 0 0 0,1 0-1 0 0,1 0 1 0 0,0-1-1 0 0,1 0 1 0 0,1 0-1 0 0,0 0 1 0 0,1-1-1 0 0,0 1 1 0 0,2-1 0 0 0,-1 0-1 0 0,2 0 1 0 0,0 0-1 0 0,3-25 1 0 0,2 17-36 0 0,1 1 0 0 0,0 0 0 0 0,2 0 0 0 0,1 1 0 0 0,19-35 0 0 0,2 5-20 0 0,39-48 0 0 0,-39 61 64 0 0,1 2 1 0 0,2 1-1 0 0,69-56 1 0 0,129-71 142 0 0,-160 121-128 0 0,1 3 0 0 0,1 3-1 0 0,2 4 1 0 0,1 2 0 0 0,2 4 0 0 0,84-15 0 0 0,-1 10-17 0 0,1 8 0 0 0,166-2 1 0 0,-161 22-12 0 0,0 7 0 0 0,-1 7 1 0 0,253 51-1 0 0,-353-49 25 0 0,108 39 0 0 0,-146-42 29 0 0,0 1 0 0 0,0 1 0 0 0,-1 2 0 0 0,-1 1 1 0 0,-1 0-1 0 0,27 24 0 0 0,-44-33 17 0 0,-1 0 0 0 0,1 0-1 0 0,-2 0 1 0 0,1 0 0 0 0,-1 1 0 0 0,0 1 0 0 0,-1-1 0 0 0,0 1 0 0 0,0-1 0 0 0,-1 1-1 0 0,0 1 1 0 0,-1-1 0 0 0,0 0 0 0 0,0 1 0 0 0,-1 0 0 0 0,0 0 0 0 0,-1 0 0 0 0,0-1-1 0 0,0 1 1 0 0,-1 0 0 0 0,-1 0 0 0 0,1 0 0 0 0,-2 0 0 0 0,1 0 0 0 0,-1 0 0 0 0,-1-1-1 0 0,0 1 1 0 0,0-1 0 0 0,-9 17 0 0 0,-2-2 67 0 0,0-1-1 0 0,-1 0 1 0 0,-2-1 0 0 0,0-1-1 0 0,-1 0 1 0 0,-28 23-1 0 0,-135 100 370 0 0,131-108-309 0 0,-342 235 568 0 0,353-245-691 0 0,-116 75-794 0 0,-5-8 0 0 0,-266 114 1 0 0,318-166-1390 0 0,-128 30-1 0 0,167-54-952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6 106 5753 0 0,'0'0'17'0'0,"-1"0"0"0"0,1 0-1 0 0,0 0 1 0 0,0 0 0 0 0,0 0 0 0 0,0 0-1 0 0,0 0 1 0 0,0 0 0 0 0,-1 0 0 0 0,1 0-1 0 0,0 0 1 0 0,0 0 0 0 0,0 0 0 0 0,0 0 0 0 0,0 0-1 0 0,-1 0 1 0 0,1 0 0 0 0,0 0 0 0 0,0 0-1 0 0,0 0 1 0 0,0 0 0 0 0,0 0 0 0 0,0 0-1 0 0,-1 0 1 0 0,1 0 0 0 0,0 0 0 0 0,0 0-1 0 0,0 0 1 0 0,0 0 0 0 0,0 0 0 0 0,0 0-1 0 0,-1-1 1 0 0,1 1 0 0 0,0 0 0 0 0,0 0-1 0 0,0 0 1 0 0,0 0 0 0 0,0 0 0 0 0,0 0-1 0 0,0 0 1 0 0,0-1 0 0 0,0 1 0 0 0,0 0-1 0 0,0 0 1 0 0,0 0 0 0 0,0 0 0 0 0,0 0-1 0 0,-1 0 1 0 0,1-1 0 0 0,0 1 0 0 0,0 0-1 0 0,0 0 1 0 0,0 0 0 0 0,1-1 0 0 0,7-6 972 0 0,21-9 146 0 0,-25 14-1223 0 0,27-14-86 0 0,58-21 0 0 0,-64 29-2287 0 0,34-6 0 0 0,-51 12-92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4193 0 0,'9'-3'380'0'0,"0"2"1"0"0,0-1 0 0 0,16 1-1 0 0,1-1-351 0 0,17 0 88 0 0,-1 2 0 0 0,1 1 1 0 0,68 12-1 0 0,-51-5 391 0 0,-39-5 204 0 0,0 1 0 0 0,0 1 0 0 0,0 1-1 0 0,-1 1 1 0 0,35 15 0 0 0,-55-21-809 0 0,21 7 1263 0 0,-21-8-1227 0 0,-1 0 0 0 0,1 0 0 0 0,0 0 0 0 0,0-1 0 0 0,0 1 0 0 0,0 0 0 0 0,0 0 0 0 0,0-1 0 0 0,0 1 0 0 0,0 0 0 0 0,0 0 0 0 0,0 0 0 0 0,0-1 0 0 0,0 1 0 0 0,0 0 0 0 0,0 0 0 0 0,0-1 0 0 0,0 1 0 0 0,0 0 0 0 0,0 0 0 0 0,0-1 0 0 0,0 1 0 0 0,0 0 0 0 0,0 0 0 0 0,0 0 0 0 0,0-1 0 0 0,0 1 0 0 0,1 0 0 0 0,-1 0 0 0 0,0 0 0 0 0,0-1 0 0 0,0 1 0 0 0,0 0 0 0 0,1 0 0 0 0,-1 0 0 0 0,0 0 0 0 0,0-1 0 0 0,0 1 0 0 0,1 0 0 0 0,-1 0 0 0 0,0 0 0 0 0,0 0 0 0 0,0 0 0 0 0,1 0 0 0 0,-1 0 0 0 0,0 0 0 0 0,0 0 0 0 0,1 0 0 0 0,-1 0 0 0 0,0 0 0 0 0,0 0 0 0 0,1 0 0 0 0,-1 0 0 0 0,0 0 0 0 0,0 0 0 0 0,0 0 0 0 0,1 0 0 0 0,-1 0 0 0 0,0 0 0 0 0,0 0 0 0 0,1 0 0 0 0,-1 0 0 0 0,0 1 0 0 0,0-1 0 0 0,0 0 0 0 0,1 0 0 0 0,-1-3-4243 0 0,0 0 1394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2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 6177 0 0,'-9'2'116'0'0,"15"4"361"0"0,15 3 495 0 0,-8-8-402 0 0,0 1-171 0 0,-1-1-1 0 0,1 1 0 0 0,-1 1 0 0 0,0 0 1 0 0,0 1-1 0 0,0 1 0 0 0,18 8 0 0 0,-28-12-395 0 0,0 0-1 0 0,0-1 0 0 0,0 1 0 0 0,0-1 0 0 0,0 1 0 0 0,0-1 0 0 0,0 0 0 0 0,0 0 0 0 0,0 0 0 0 0,1 0 0 0 0,-1 0 0 0 0,0 0 0 0 0,0-1 0 0 0,0 1 0 0 0,0-1 1 0 0,0 1-1 0 0,0-1 0 0 0,0 0 0 0 0,0 0 0 0 0,-1 0 0 0 0,1 0 0 0 0,0 0 0 0 0,0 0 0 0 0,-1 0 0 0 0,1-1 0 0 0,0 1 0 0 0,2-3 0 0 0,3-4-900 0 0,0 1 0 0 0,0-1 0 0 0,-1 0 0 0 0,7-11 0 0 0,-9 14-287 0 0,1 0-2271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30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6025 0 0,'69'5'3137'0'0,"54"3"-2808"0"0,-120-8-359 0 0,7-1-372 0 0,1 1-1 0 0,-1 0 1 0 0,0 1 0 0 0,0 0 0 0 0,0 1-1 0 0,0 0 1 0 0,16 6 0 0 0,-26-8 330 0 0,1 1-1 0 0,-1-1 1 0 0,1 0 0 0 0,-1 1 0 0 0,1-1 0 0 0,-1 1 0 0 0,0-1 0 0 0,1 1-1 0 0,-1-1 1 0 0,1 1 0 0 0,-1-1 0 0 0,0 1 0 0 0,0-1 0 0 0,1 1 0 0 0,-1 0-1 0 0,0-1 1 0 0,0 1 0 0 0,0-1 0 0 0,1 1 0 0 0,-1 0 0 0 0,0-1 0 0 0,0 1-1 0 0,0 0 1 0 0,0-1 0 0 0,0 1 0 0 0,0 0 0 0 0,-1-1 0 0 0,1 1 0 0 0,0-1-1 0 0,0 1 1 0 0,-1 1 0 0 0,0 3-2646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3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6097 0 0,'16'-2'143'0'0,"1"1"1"0"0,21 2-1 0 0,-16 0-296 0 0,1 2 0 0 0,-1 0 0 0 0,0 2 0 0 0,0 0 0 0 0,-1 2 1 0 0,0 0-1 0 0,35 17 0 0 0,-46-18-2895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30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13 6153 0 0,'0'-1'55'0'0,"-1"0"0"0"0,1 1 0 0 0,-1-1 0 0 0,1 0 0 0 0,-1 0 0 0 0,0 1 0 0 0,1-1-1 0 0,-1 0 1 0 0,0 1 0 0 0,0-1 0 0 0,1 0 0 0 0,-1 1 0 0 0,0-1 0 0 0,0 1 0 0 0,0 0 0 0 0,0-1-1 0 0,1 1 1 0 0,-1 0 0 0 0,0-1 0 0 0,0 1 0 0 0,0 0 0 0 0,-1 0 0 0 0,-1 0 51 0 0,0 0 0 0 0,0 0 0 0 0,0 0 0 0 0,0 1 0 0 0,0-1 0 0 0,0 1 0 0 0,-4 1 0 0 0,-7 4 196 0 0,1 0-1 0 0,-17 11 1 0 0,20-12-160 0 0,-9 7-128 0 0,0 0-1 0 0,-27 24 1 0 0,-2 12-3301 0 0,39-38-297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2 5105 0 0,'-2'0'94'0'0,"0"0"1"0"0,0-1-1 0 0,1 1 0 0 0,-1 0 1 0 0,0 0-1 0 0,0 0 0 0 0,0 0 1 0 0,0 0-1 0 0,0 0 0 0 0,0 0 0 0 0,0 1 1 0 0,1-1-1 0 0,-1 1 0 0 0,0-1 1 0 0,0 1-1 0 0,0 0 0 0 0,1 0 1 0 0,-1-1-1 0 0,1 1 0 0 0,-1 1 1 0 0,0-1-1 0 0,1 0 0 0 0,-1 0 1 0 0,1 0-1 0 0,0 1 0 0 0,-2 2 0 0 0,-2 3 880 0 0,1 0 0 0 0,-1 1-1 0 0,2-1 1 0 0,-6 16-1 0 0,-5 10-16 0 0,6-17-340 0 0,-75 128 2078 0 0,-52 43-2718 0 0,126-176-178 0 0,6-7-108 0 0,1-1 0 0 0,-1 1 0 0 0,1-1 0 0 0,-1 0-1 0 0,0 1 1 0 0,-1-2 0 0 0,1 1 0 0 0,0 0 0 0 0,-1-1 0 0 0,1 1 0 0 0,-9 3 0 0 0,12-6 165 0 0,0 0-1 0 0,-1-1 1 0 0,1 1 0 0 0,-1 0 0 0 0,1 0 0 0 0,0 0 0 0 0,-1 0 0 0 0,1-1-1 0 0,0 1 1 0 0,-1 0 0 0 0,1 0 0 0 0,0-1 0 0 0,0 1 0 0 0,-1 0 0 0 0,1 0-1 0 0,0-1 1 0 0,0 1 0 0 0,-1 0 0 0 0,1-1 0 0 0,0 1 0 0 0,0-1 0 0 0,0 1-1 0 0,-1 0 1 0 0,1-1 0 0 0,0 1 0 0 0,0 0 0 0 0,0-1 0 0 0,0 1 0 0 0,0-1-1 0 0,0 1 1 0 0,0 0 0 0 0,0-1 0 0 0,0 1 0 0 0,0-1 0 0 0,0 1-1 0 0,0 0 1 0 0,0-1 0 0 0,0 1 0 0 0,1-1 0 0 0,-1 1 0 0 0,0 0 0 0 0,0-1-1 0 0,1 0 1 0 0,3-22-1449 0 0,-3 21 1182 0 0,2-10-2377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6153 0 0,'-2'1'127'0'0,"0"1"-1"0"0,1 0 1 0 0,-1 0-1 0 0,0-1 1 0 0,1 1-1 0 0,-1 1 1 0 0,1-1-1 0 0,0 0 1 0 0,0 0-1 0 0,0 0 1 0 0,0 1-1 0 0,0-1 1 0 0,0 0-1 0 0,0 1 1 0 0,1-1-1 0 0,-1 1 1 0 0,1-1-1 0 0,0 1 1 0 0,0-1-1 0 0,0 1 1 0 0,0-1-1 0 0,0 1 1 0 0,0-1-1 0 0,1 1 1 0 0,-1-1-1 0 0,2 4 1 0 0,1 4 239 0 0,0 0 0 0 0,1 0 0 0 0,0-1 0 0 0,0 0 0 0 0,6 10 0 0 0,17 30-302 0 0,-7-10-1430 0 0,-5-14-2553 0 0,-5-13 1683 0 0,-7-10-424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3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 7330 0 0,'-1'0'62'0'0,"1"0"1"0"0,-1-1-1 0 0,0 1 1 0 0,0 0-1 0 0,1 0 1 0 0,-1 0-1 0 0,0-1 1 0 0,0 1-1 0 0,1 0 1 0 0,-1 0-1 0 0,0 0 1 0 0,0 0-1 0 0,1 1 1 0 0,-1-1-1 0 0,0 0 1 0 0,0 0-1 0 0,1 0 1 0 0,-1 1-1 0 0,0-1 1 0 0,0 0-1 0 0,1 1 1 0 0,-1-1-1 0 0,0 0 1 0 0,1 1-1 0 0,-1-1 1 0 0,1 1-1 0 0,-1-1 1 0 0,1 1-1 0 0,-2 0 1 0 0,1 1 103 0 0,0 1 1 0 0,0-1 0 0 0,0 0-1 0 0,0 0 1 0 0,1 0-1 0 0,-1 0 1 0 0,1 1 0 0 0,-1-1-1 0 0,1 0 1 0 0,0 3 0 0 0,0 7 532 0 0,0 0 1 0 0,4 22-1 0 0,2 3-800 0 0,-2 0 0 0 0,-1 67-1 0 0,-11-27-6309 0 0,2-57 4466 0 0,5-15-675 0 0</inkml:trace>
  <inkml:trace contextRef="#ctx0" brushRef="#br0" timeOffset="1">27 165 5121 0 0,'-2'2'262'0'0,"6"1"-165"0"0,7 2 178 0 0,80 0-977 0 0,-71-4 33 0 0,-14 1-2011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 5137 0 0,'0'-1'60'0'0,"0"1"-1"0"0,0-1 1 0 0,0 1 0 0 0,-1-1-1 0 0,1 1 1 0 0,0-1-1 0 0,0 1 1 0 0,0-1 0 0 0,0 1-1 0 0,0-1 1 0 0,-1 1 0 0 0,1-1-1 0 0,0 1 1 0 0,0 0 0 0 0,-1-1-1 0 0,1 1 1 0 0,0-1-1 0 0,-1 1 1 0 0,1 0 0 0 0,0-1-1 0 0,-1 1 1 0 0,1 0 0 0 0,-1-1-1 0 0,1 1 1 0 0,-1 0-1 0 0,1 0 1 0 0,0-1 0 0 0,-1 1-1 0 0,1 0 1 0 0,-1 0 0 0 0,1 0-1 0 0,-1 0 1 0 0,1-1-1 0 0,-1 1 1 0 0,1 0 0 0 0,-1 0-1 0 0,0 0 1 0 0,0 1 95 0 0,0 0 0 0 0,1-1 0 0 0,-1 1 1 0 0,0 0-1 0 0,1-1 0 0 0,-1 1 0 0 0,1 0 0 0 0,0 0 0 0 0,-1 0 0 0 0,1-1 1 0 0,-1 1-1 0 0,1 0 0 0 0,0 0 0 0 0,0 0 0 0 0,0 0 0 0 0,-1 0 0 0 0,1-1 1 0 0,0 1-1 0 0,0 0 0 0 0,0 2 0 0 0,9 207 3707 0 0,-8-198-3659 0 0,1 5-3598 0 0,-2 0 0 0 0,-1 28 0 0 0,0-39 1134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4:47:52.728"/>
    </inkml:context>
    <inkml:brush xml:id="br0">
      <inkml:brushProperty name="width" value="0.025" units="cm"/>
      <inkml:brushProperty name="height" value="0.025" units="cm"/>
      <inkml:brushProperty name="color" value="#66A559"/>
    </inkml:brush>
  </inkml:definitions>
  <inkml:trace contextRef="#ctx0" brushRef="#br0">39 8 4001 0 0,'-9'-2'264'0'0,"1"0"-512"0"0,-1 0 40 0 0,2 0-432 0 0,1 4-1577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4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4897 0 0,'-4'4'66'0'0,"0"-1"0"0"0,1 1 0 0 0,-1 0-1 0 0,1 0 1 0 0,0 0 0 0 0,0 0 0 0 0,1 0 0 0 0,-1 1 0 0 0,1-1 0 0 0,0 1-1 0 0,0 0 1 0 0,0-1 0 0 0,1 1 0 0 0,0 0 0 0 0,0 0 0 0 0,0 0 0 0 0,0 9-1 0 0,1-11 23 0 0,0 0 0 0 0,0 0-1 0 0,0 0 1 0 0,1 0-1 0 0,-1 0 1 0 0,1 0 0 0 0,0 0-1 0 0,0-1 1 0 0,0 1-1 0 0,0 0 1 0 0,0 0 0 0 0,1-1-1 0 0,0 1 1 0 0,-1 0-1 0 0,1-1 1 0 0,0 0 0 0 0,0 1-1 0 0,0-1 1 0 0,0 0-1 0 0,0 0 1 0 0,1 0 0 0 0,-1 0-1 0 0,1-1 1 0 0,-1 1-1 0 0,1-1 1 0 0,0 1-1 0 0,0-1 1 0 0,-1 0 0 0 0,1 0-1 0 0,5 1 1 0 0,-6-1-5 0 0,1-1 0 0 0,-1 0 0 0 0,1 1 0 0 0,-1-1 0 0 0,1 0 0 0 0,-1-1 0 0 0,1 1 0 0 0,-1 0-1 0 0,1-1 1 0 0,-1 1 0 0 0,1-1 0 0 0,-1 0 0 0 0,0 1 0 0 0,1-1 0 0 0,-1-1 0 0 0,0 1 0 0 0,0 0 0 0 0,3-2 0 0 0,-2 0-17 0 0,1 0-1 0 0,0-1 1 0 0,-1 1 0 0 0,1-1 0 0 0,-1 0-1 0 0,0 1 1 0 0,0-2 0 0 0,-1 1-1 0 0,3-5 1 0 0,-2 3-47 0 0,-1 1 0 0 0,0 0 1 0 0,0-1-1 0 0,0 0 0 0 0,-1 1 0 0 0,0-1 1 0 0,1-10-1 0 0,-2 13-15 0 0,0 0 1 0 0,0 0-1 0 0,-1 0 1 0 0,1 0-1 0 0,-1 0 1 0 0,1 0-1 0 0,-1 0 1 0 0,0 0-1 0 0,0 0 0 0 0,0 1 1 0 0,0-1-1 0 0,-1 0 1 0 0,1 1-1 0 0,-4-5 1 0 0,3 5 3 0 0,0 0 0 0 0,0 1 1 0 0,-1-1-1 0 0,1 1 1 0 0,-1 0-1 0 0,1-1 0 0 0,-1 1 1 0 0,1 0-1 0 0,-1 1 0 0 0,0-1 1 0 0,1 0-1 0 0,-1 1 1 0 0,0-1-1 0 0,0 1 0 0 0,1 0 1 0 0,-1 0-1 0 0,0 0 0 0 0,0 0 1 0 0,1 1-1 0 0,-1-1 1 0 0,0 1-1 0 0,0 0 0 0 0,-4 1 1 0 0,-31 13-1045 0 0,8 1-3680 0 0,23-10 3281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 5161 0 0,'-8'-4'-358'0'0,"-7"-2"4214"0"0,14 6-3777 0 0,1 1-1 0 0,0-1 1 0 0,-1 0-1 0 0,1 1 1 0 0,-1-1 0 0 0,1 1-1 0 0,0-1 1 0 0,-1 0-1 0 0,1 1 1 0 0,0-1 0 0 0,0 1-1 0 0,-1-1 1 0 0,1 1-1 0 0,0-1 1 0 0,0 1 0 0 0,0-1-1 0 0,0 1 1 0 0,0 0 0 0 0,-1-1-1 0 0,1 1 1 0 0,0-1-1 0 0,0 1 1 0 0,0-1 0 0 0,1 1-1 0 0,-1-1 1 0 0,0 1-1 0 0,0-1 1 0 0,0 1 0 0 0,0 0-1 0 0,0-1 1 0 0,1 1-1 0 0,0 22 1021 0 0,-2 32 0 0 0,1 22 569 0 0,1-69-1573 0 0,0-1-1 0 0,0 1 1 0 0,1 0 0 0 0,0-1-1 0 0,0 0 1 0 0,1 0-1 0 0,5 12 1 0 0,-7-17-85 0 0,0-1 1 0 0,-1 0 0 0 0,1 1-1 0 0,0-1 1 0 0,0 0-1 0 0,0 0 1 0 0,0 0 0 0 0,0 0-1 0 0,0 0 1 0 0,1 0-1 0 0,-1 0 1 0 0,0 0 0 0 0,0 0-1 0 0,1-1 1 0 0,-1 1-1 0 0,0 0 1 0 0,1-1 0 0 0,-1 1-1 0 0,1-1 1 0 0,-1 0-1 0 0,1 1 1 0 0,1-1 0 0 0,0 0-7 0 0,0 0 0 0 0,0 0 1 0 0,0-1-1 0 0,0 0 0 0 0,0 1 1 0 0,0-1-1 0 0,0 0 0 0 0,0 0 1 0 0,-1 0-1 0 0,1-1 0 0 0,2-1 1 0 0,1-1-14 0 0,0 1 0 0 0,0-2 0 0 0,-1 1 0 0 0,0-1-1 0 0,0 0 1 0 0,0 0 0 0 0,0 0 0 0 0,-1-1 0 0 0,6-8 0 0 0,-4-1-40 0 0,1 1 1 0 0,-2-1-1 0 0,0-1 1 0 0,-1 1-1 0 0,0-1 0 0 0,-1 0 1 0 0,-1 1-1 0 0,1-31 1 0 0,-3 43 222 0 0,-1-17-3845 0 0,1 19 3558 0 0,0 1-1 0 0,0 0 1 0 0,0 0 0 0 0,0-1-1 0 0,0 1 1 0 0,0 0 0 0 0,0 0-1 0 0,0 0 1 0 0,0-1 0 0 0,0 1-1 0 0,0 0 1 0 0,0 0 0 0 0,0-1-1 0 0,0 1 1 0 0,0 0 0 0 0,-1 0-1 0 0,1 0 1 0 0,0-1 0 0 0,0 1-1 0 0,0 0 1 0 0,0 0 0 0 0,0 0-1 0 0,-1 0 1 0 0,1-1 0 0 0,0 1-1 0 0,0 0 1 0 0,-1 0 0 0 0,1 0-1 0 0,0 0 1 0 0,0 0 0 0 0,0 0-1 0 0,-1 0 1 0 0,1-1-1 0 0,0 1 1 0 0,0 0 0 0 0,-1 0-1 0 0,1 0 1 0 0,0 0 0 0 0,0 0-1 0 0,-1 0 1 0 0,1 0 0 0 0,0 0-1 0 0,0 0 1 0 0,-1 1 0 0 0,1-1-1 0 0,0 0 1 0 0,0 0 0 0 0,0 0-1 0 0,-1 0 1 0 0,1 0 0 0 0,0 0-1 0 0,0 0 1 0 0,-1 1 0 0 0,1-1-1 0 0,0 0 1 0 0,0 0 0 0 0,0 0-1 0 0,0 0 1 0 0,-1 1 0 0 0,1-1-1 0 0,0 0 1 0 0,0 0 0 0 0,0 0-1 0 0,0 1 1 0 0,0-1 0 0 0,-1 0-1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5033 0 0,'22'-4'24'0'0,"6"-4"2"0"0,-10 3-178 0 0,0 0 1 0 0,1 1-1 0 0,-1 0 1 0 0,28 0-1 0 0,-38 4-2509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 5041 0 0,'-5'0'82'0'0,"7"1"71"0"0,13-2 583 0 0,6-4 475 0 0,-1 1-697 0 0,0 0 1 0 0,32-1-1 0 0,-47 4-450 0 0,-1 1 0 0 0,1 0 0 0 0,0 1 0 0 0,0-1 0 0 0,-1 1 0 0 0,1 0 0 0 0,0 0 0 0 0,-1 0 0 0 0,1 1-1 0 0,-1 0 1 0 0,0 0 0 0 0,1 0 0 0 0,-1 0 0 0 0,0 1 0 0 0,0-1 0 0 0,5 6 0 0 0,-6-5 94 0 0,-1 0 0 0 0,0 0 0 0 0,0 0 1 0 0,0 1-1 0 0,0-1 0 0 0,-1 1 0 0 0,1-1 1 0 0,-1 1-1 0 0,0 0 0 0 0,0-1 0 0 0,0 1 0 0 0,-1 0 1 0 0,1 0-1 0 0,-1 0 0 0 0,0-1 0 0 0,0 1 1 0 0,0 0-1 0 0,-2 6 0 0 0,0 1 1 0 0,0-1 0 0 0,0 1 0 0 0,-1-1 0 0 0,-1 0-1 0 0,-7 15 1 0 0,6-19-1052 0 0,5-6 570 0 0,-1 1 0 0 0,1-1 0 0 0,-1 0 0 0 0,1 0 0 0 0,-1 0 0 0 0,0 1 0 0 0,1-1 0 0 0,-1 0 0 0 0,1 0 1 0 0,-1 0-1 0 0,0 0 0 0 0,1 0 0 0 0,-1 0 0 0 0,1 0 0 0 0,-1 0 0 0 0,0 0 0 0 0,1-1 0 0 0,-1 1 0 0 0,1 0 0 0 0,-1 0 0 0 0,1 0 0 0 0,-1-1 0 0 0,1 1 0 0 0,-1 0 0 0 0,1-1 1 0 0,-2 0-1 0 0,0 0-2325 0 0</inkml:trace>
  <inkml:trace contextRef="#ctx0" brushRef="#br0" timeOffset="1">45 179 4873 0 0,'-2'2'195'0'0,"1"1"1"0"0,-1-1-1 0 0,0 1 0 0 0,1-1 1 0 0,0 1-1 0 0,-1 0 1 0 0,1 0-1 0 0,0 0 0 0 0,0-1 1 0 0,1 1-1 0 0,-1 0 0 0 0,1 0 1 0 0,-1 0-1 0 0,1 0 0 0 0,0 0 1 0 0,0 0-1 0 0,0 0 0 0 0,1 0 1 0 0,-1 0-1 0 0,1 0 1 0 0,-1 0-1 0 0,1 0 0 0 0,2 3 1 0 0,-2 0 51 0 0,2-1 0 0 0,-1 0 0 0 0,0 1 0 0 0,1-1-1 0 0,0-1 1 0 0,0 1 0 0 0,0 0 0 0 0,1-1 0 0 0,0 1 0 0 0,0-1 0 0 0,6 5 0 0 0,-6-6-200 0 0,0-1-1 0 0,1 0 1 0 0,-1 0-1 0 0,1 0 0 0 0,-1 0 1 0 0,1-1-1 0 0,-1 0 1 0 0,1 0-1 0 0,0 0 1 0 0,-1 0-1 0 0,1-1 0 0 0,0 0 1 0 0,0 0-1 0 0,0 0 1 0 0,-1-1-1 0 0,1 1 0 0 0,0-1 1 0 0,-1 0-1 0 0,7-3 1 0 0,8-2-1662 0 0,0-2 1 0 0,0 0 0 0 0,20-13 0 0 0,-38 20 1450 0 0,25-15-2195 0 0,-13 9-563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 5145 0 0,'0'-1'100'0'0,"-1"1"1"0"0,1 0-1 0 0,0-1 0 0 0,0 1 0 0 0,-1 0 1 0 0,1-1-1 0 0,-1 1 0 0 0,1 0 0 0 0,0 0 1 0 0,-1 0-1 0 0,1-1 0 0 0,-1 1 0 0 0,1 0 1 0 0,0 0-1 0 0,-1 0 0 0 0,1 0 0 0 0,-1 0 1 0 0,1 0-1 0 0,-1 0 0 0 0,1 0 0 0 0,0 0 1 0 0,-1 0-1 0 0,1 0 0 0 0,-1 0 0 0 0,1 0 1 0 0,-1 0-1 0 0,1 0 0 0 0,-1 0 0 0 0,1 0 1 0 0,0 0-1 0 0,-1 1 0 0 0,1-1 0 0 0,-1 0 1 0 0,1 0-1 0 0,0 1 0 0 0,-1-1 0 0 0,1 0 1 0 0,0 0-1 0 0,-1 1 0 0 0,1-1 0 0 0,-1 1 1 0 0,1 1 103 0 0,-1 0 0 0 0,1 0 0 0 0,-1 0 0 0 0,1 0 0 0 0,-1 0 0 0 0,1 0 0 0 0,0 0 0 0 0,0 0 0 0 0,1 4 0 0 0,9 48 525 0 0,-8-48-929 0 0,0 0-1 0 0,-1 0 0 0 0,0 1 1 0 0,1 10-1 0 0,-2-15-189 0 0,0 0 0 0 0,-1 1 0 0 0,1-1 0 0 0,0 0 0 0 0,-1 1 0 0 0,1-1 0 0 0,-1 0 0 0 0,0 0 0 0 0,1 0 0 0 0,-1 1 0 0 0,0-1 0 0 0,0 0 0 0 0,-1 0 0 0 0,1-1 0 0 0,0 1 0 0 0,-3 2 0 0 0,0 1-2414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6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5073 0 0,'35'-9'1676'0'0,"-3"-1"-622"0"0,50-12-1393 0 0,-74 21-49 0 0,1-1-1 0 0,0 1 1 0 0,0 1-1 0 0,-1 0 0 0 0,1 0 1 0 0,0 0-1 0 0,10 3 1 0 0,-13-2-2272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78 132 4865 0 0,'-3'1'159'0'0,"1"-1"-1"0"0,-1 1 1 0 0,1-1-1 0 0,-1 1 1 0 0,1 0-1 0 0,0 0 1 0 0,-1 0-1 0 0,1 0 1 0 0,0 0-1 0 0,0 0 1 0 0,0 1-1 0 0,0-1 1 0 0,0 1-1 0 0,0 0 1 0 0,0-1-1 0 0,0 1 0 0 0,1 0 1 0 0,-1 0-1 0 0,1 0 1 0 0,-1 0-1 0 0,1 0 1 0 0,0 1-1 0 0,-2 3 1 0 0,-1 4 576 0 0,0-1-1 0 0,0 2 1 0 0,1-1 0 0 0,-2 12 0 0 0,2-13-396 0 0,2-1 1 0 0,-1 1 0 0 0,1 0-1 0 0,0 0 1 0 0,1 0 0 0 0,0 0 0 0 0,0 0-1 0 0,1 0 1 0 0,0-1 0 0 0,5 18-1 0 0,-4-19-163 0 0,0 0-17 0 0,1 0 1 0 0,-1 0-1 0 0,1 0 0 0 0,1 0 1 0 0,6 10-1 0 0,-10-16-147 0 0,1 0-1 0 0,0 0 1 0 0,0 0-1 0 0,0 0 1 0 0,0 0-1 0 0,0 0 1 0 0,0-1-1 0 0,0 1 1 0 0,0 0-1 0 0,0 0 1 0 0,0-1-1 0 0,0 1 1 0 0,0-1-1 0 0,0 1 1 0 0,0-1-1 0 0,1 0 1 0 0,-1 1-1 0 0,0-1 1 0 0,0 0-1 0 0,1 0 1 0 0,-1 0-1 0 0,0 0 1 0 0,0 0-1 0 0,1 0 1 0 0,-1 0-1 0 0,0 0 1 0 0,0-1-1 0 0,1 1 1 0 0,-1 0-1 0 0,0-1 1 0 0,0 1-1 0 0,0-1 1 0 0,1 1-1 0 0,-1-1 1 0 0,0 0-1 0 0,0 1 1 0 0,0-1-1 0 0,0 0 1 0 0,0 0-1 0 0,0 0 1 0 0,1-1-1 0 0,3-3 9 0 0,-1 1-1 0 0,1-1 1 0 0,-1 0-1 0 0,0-1 0 0 0,-1 1 1 0 0,1 0-1 0 0,-1-1 1 0 0,0 0-1 0 0,0 0 0 0 0,-1 0 1 0 0,1 0-1 0 0,-2 0 1 0 0,1-1-1 0 0,-1 1 0 0 0,1-1 1 0 0,-1-11-1 0 0,-1 11-187 0 0,0-1 0 0 0,0 0 0 0 0,-1 0 0 0 0,0 1-1 0 0,-1-1 1 0 0,1 0 0 0 0,-2 1 0 0 0,1-1 0 0 0,-1 1 0 0 0,0 0-1 0 0,0 0 1 0 0,-1 0 0 0 0,-7-10 0 0 0,6 13-2612 0 0,-1-2-586 0 0,4 3-1664 0 0</inkml:trace>
  <inkml:trace contextRef="#ctx0" brushRef="#br0" timeOffset="1">273 2 6929 0 0,'0'0'35'0'0,"0"0"0"0"0,-1 0 0 0 0,1 0-1 0 0,0 0 1 0 0,0 0 0 0 0,0 0-1 0 0,0 0 1 0 0,0-1 0 0 0,-1 1-1 0 0,1 0 1 0 0,0 0 0 0 0,0 0 0 0 0,0 0-1 0 0,0 0 1 0 0,0 0 0 0 0,-1 0-1 0 0,1 0 1 0 0,0 0 0 0 0,0 0-1 0 0,0 0 1 0 0,0 0 0 0 0,-1 0 0 0 0,1 0-1 0 0,0 0 1 0 0,0 0 0 0 0,0 0-1 0 0,0 0 1 0 0,-1 0 0 0 0,1 0-1 0 0,0 0 1 0 0,0 0 0 0 0,0 0 0 0 0,0 0-1 0 0,-1 1 1 0 0,1-1 0 0 0,0 0-1 0 0,0 0 1 0 0,0 0 0 0 0,0 0-1 0 0,0 0 1 0 0,0 0 0 0 0,-1 1-1 0 0,-3 9 449 0 0,-1 10 560 0 0,4 2 207 0 0,1 0-1 0 0,6 45 0 0 0,-3-42-1248 0 0,0 46 1 0 0,-4-45-182 0 0,1-8-228 0 0,-5 31-1 0 0,4-42-631 0 0,-1 0 0 0 0,0 0 0 0 0,0-1-1 0 0,-5 10 1 0 0,7-15 939 0 0,0-1 0 0 0,0 0 0 0 0,-1 1 0 0 0,1-1 0 0 0,0 0 0 0 0,0 1 0 0 0,0-1 0 0 0,-1 0 0 0 0,1 1 0 0 0,0-1 0 0 0,0 0 0 0 0,-1 0 0 0 0,1 1-1 0 0,0-1 1 0 0,-1 0 0 0 0,1 0 0 0 0,0 0 0 0 0,-1 1 0 0 0,1-1 0 0 0,0 0 0 0 0,-1 0 0 0 0,1 0 0 0 0,0 0 0 0 0,-1 0 0 0 0,1 0 0 0 0,0 1 0 0 0,-1-1 0 0 0,1 0 0 0 0,-1 0 0 0 0,1 0-1 0 0,0 0 1 0 0,-1 0 0 0 0,1-1 0 0 0,0 1 0 0 0,-1 0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06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4777 0 0,'2'-1'18'0'0,"1"-1"-1"0"0,0 1 1 0 0,-1 0-1 0 0,1-1 1 0 0,0 1-1 0 0,0 1 1 0 0,0-1 0 0 0,4-1-1 0 0,-3 2-7 0 0,23-10 25 0 0,24-5-849 0 0,-42 14-1784 0 0</inkml:trace>
  <inkml:trace contextRef="#ctx0" brushRef="#br0" timeOffset="1">167 12 5073 0 0,'-13'-11'764'0'0,"13"11"-721"0"0,0 0 1 0 0,0 0-1 0 0,0 0 1 0 0,0 0-1 0 0,-1 0 0 0 0,1 0 1 0 0,0 0-1 0 0,0 0 1 0 0,0-1-1 0 0,0 1 0 0 0,0 0 1 0 0,0 0-1 0 0,0 0 1 0 0,-1 0-1 0 0,1 0 0 0 0,0 0 1 0 0,0 0-1 0 0,0 0 0 0 0,0 0 1 0 0,0 0-1 0 0,0 0 1 0 0,-1 0-1 0 0,1 0 0 0 0,0 0 1 0 0,0 0-1 0 0,0 0 1 0 0,0 1-1 0 0,0-1 0 0 0,0 0 1 0 0,0 0-1 0 0,-1 0 1 0 0,1 0-1 0 0,0 0 0 0 0,0 0 1 0 0,0 0-1 0 0,0 0 0 0 0,0 0 1 0 0,0 0-1 0 0,0 0 1 0 0,0 1-1 0 0,0-1 0 0 0,0 0 1 0 0,0 0-1 0 0,-1 0 1 0 0,1 0-1 0 0,0 0 0 0 0,0 0 1 0 0,0 1-1 0 0,5 23 4865 0 0,0-1-4073 0 0,-1 29 1923 0 0,-3 60 1 0 0,-1-63-2681 0 0,7 76 0 0 0,-3-84-3551 0 0,-4-15-7667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4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 5241 0 0,'-1'-1'117'0'0,"1"1"1"0"0,0 0-1 0 0,0-1 1 0 0,-1 1-1 0 0,1 0 0 0 0,0-1 1 0 0,0 1-1 0 0,-1 0 0 0 0,1 0 1 0 0,0-1-1 0 0,-1 1 0 0 0,1 0 1 0 0,0 0-1 0 0,-1 0 0 0 0,1-1 1 0 0,0 1-1 0 0,-1 0 0 0 0,1 0 1 0 0,0 0-1 0 0,-1 0 0 0 0,1 0 1 0 0,-1 0-1 0 0,1 0 1 0 0,0-1-1 0 0,-1 1 0 0 0,1 0 1 0 0,-1 1-1 0 0,1-1 0 0 0,0 0 1 0 0,-1 0-1 0 0,1 0 0 0 0,0 0 1 0 0,-1 0-1 0 0,1 0 0 0 0,-1 0 1 0 0,1 0-1 0 0,0 1 0 0 0,-1-1 1 0 0,0 2 164 0 0,0-1 0 0 0,1 0 0 0 0,-1 1 0 0 0,0-1 0 0 0,1 0 0 0 0,-1 1 0 0 0,1-1 0 0 0,0 1 0 0 0,-1-1 0 0 0,1 4 0 0 0,0 45 2901 0 0,0-46-2936 0 0,4 178 2614 0 0,-4-164-3410 0 0,1 10 757 0 0,6 39 0 0 0,1-36-3500 0 0,3-2-4251 0 0,-10-32 4054 0 0,-1 0 615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6441 0 0,'12'3'4176'0'0,"11"9"-1666"0"0,-15-6-2299 0 0,-1 0-1 0 0,1 0 1 0 0,-1 1 0 0 0,-1 0-1 0 0,1 0 1 0 0,-1 1 0 0 0,0 0-1 0 0,-1 0 1 0 0,0 1 0 0 0,0-1 0 0 0,-1 1-1 0 0,0 0 1 0 0,4 14 0 0 0,-5-12-146 0 0,-1 0 0 0 0,0 0 1 0 0,0 0-1 0 0,-1 0 1 0 0,-1 1-1 0 0,0-1 0 0 0,0 0 1 0 0,-1 0-1 0 0,-5 22 0 0 0,4-24-99 0 0,0-1-1 0 0,-1 1 0 0 0,-1 0 1 0 0,1-1-1 0 0,-1 0 0 0 0,-1 0 1 0 0,1 0-1 0 0,-2-1 0 0 0,1 1 1 0 0,-1-1-1 0 0,0 0 0 0 0,-12 10 0 0 0,-8 0-718 0 0,25-17 525 0 0,0 1 1 0 0,1-1-1 0 0,-1 1 1 0 0,0-1-1 0 0,0 1 0 0 0,0-1 1 0 0,0 1-1 0 0,0-1 0 0 0,0 0 1 0 0,0 0-1 0 0,0 1 0 0 0,0-1 1 0 0,0 0-1 0 0,1 0 1 0 0,-1 0-1 0 0,0 0 0 0 0,0 0 1 0 0,0 0-1 0 0,0-1 0 0 0,0 1 1 0 0,0 0-1 0 0,0 0 0 0 0,0-1 1 0 0,0 1-1 0 0,0 0 0 0 0,0-1 1 0 0,0 1-1 0 0,0-1 1 0 0,1 0 50 0 0,0 0 1 0 0,0 1-1 0 0,0-1 1 0 0,0 0 0 0 0,0 1-1 0 0,0-1 1 0 0,0 0-1 0 0,0 1 1 0 0,0-1-1 0 0,0 0 1 0 0,1 1 0 0 0,-1-1-1 0 0,0 1 1 0 0,0-1-1 0 0,1 0 1 0 0,-1 1 0 0 0,1-1-1 0 0,-1 1 1 0 0,1-2-1 0 0,1 0-374 0 0,2-4-2382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4:47:53.970"/>
    </inkml:context>
    <inkml:brush xml:id="br0">
      <inkml:brushProperty name="width" value="0.025" units="cm"/>
      <inkml:brushProperty name="height" value="0.025" units="cm"/>
      <inkml:brushProperty name="color" value="#66A559"/>
    </inkml:brush>
  </inkml:definitions>
  <inkml:trace contextRef="#ctx0" brushRef="#br0">1 105 5329 0 0,'1'0'40'0'0,"1"0"0"0"0,0 1 0 0 0,0-1 0 0 0,0 1 0 0 0,0-1 1 0 0,0 1-1 0 0,-1-1 0 0 0,1 1 0 0 0,0 0 0 0 0,-1 0 0 0 0,1 0 0 0 0,0 0 0 0 0,-1 0 0 0 0,1 0 0 0 0,-1 1 0 0 0,0-1 0 0 0,1 0 0 0 0,1 3 1 0 0,20 35 126 0 0,-8-14-50 0 0,45 55 258 0 0,-51-70-215 0 0,1 0 0 0 0,0-1 1 0 0,0-1-1 0 0,0 0 0 0 0,19 11 0 0 0,-11-10-21 0 0,0-1 0 0 0,1-1 1 0 0,0 0-1 0 0,1-2 0 0 0,-1 0 0 0 0,1-1 0 0 0,0-1 1 0 0,0 0-1 0 0,0-2 0 0 0,36-2 0 0 0,-8-3-69 0 0,-1-2 1 0 0,0-2-1 0 0,67-20 0 0 0,162-71-28 0 0,-66 20 71 0 0,-154 61 19 0 0,99-18 0 0 0,-142 34-61 0 0,1 1 0 0 0,-1 1 0 0 0,0 1-1 0 0,0 0 1 0 0,1 0 0 0 0,-1 1 0 0 0,0 1 0 0 0,0 0 0 0 0,18 8 0 0 0,13 7 224 0 0,54 31 1 0 0,-46-22-224 0 0,-41-22-59 0 0,42 22 94 0 0,69 24-1 0 0,-103-45-56 0 0,1 0-1 0 0,0-2 0 0 0,0 0 1 0 0,1-1-1 0 0,-1-1 1 0 0,1-1-1 0 0,27-2 1 0 0,14-7 112 0 0,0-2 0 0 0,72-22 0 0 0,-106 24-116 0 0,312-88 30 0 0,-69 17-33 0 0,-231 69-34 0 0,0 1 0 0 0,0 1 0 0 0,1 3 0 0 0,-1 1 0 0 0,1 2 0 0 0,0 2 0 0 0,0 1 1 0 0,0 3-1 0 0,0 1 0 0 0,-1 2 0 0 0,54 16 0 0 0,-27 3 164 0 0,0 3 0 0 0,115 69 0 0 0,-156-83-122 0 0,4 0-1 0 0,0-2 1 0 0,0 0 0 0 0,1-2 0 0 0,1-1 0 0 0,0-2-1 0 0,0-1 1 0 0,1-2 0 0 0,63 3 0 0 0,-33-8 24 0 0,1-2 0 0 0,0-3 0 0 0,104-23 0 0 0,-73 3-5 0 0,-2-4 1 0 0,97-45-1 0 0,-20 8-21 0 0,102-23 5 0 0,-229 79-57 0 0,0 1 0 0 0,1 3 0 0 0,-1 1 0 0 0,66 1 0 0 0,-79 6 14 0 0,0 0-1 0 0,0 2 1 0 0,-1 1 0 0 0,1 2 0 0 0,-1 0 0 0 0,-1 2 0 0 0,54 25-1 0 0,87 60 188 0 0,-117-61-76 0 0,1-3 1 0 0,88 35-1 0 0,-104-53-50 0 0,0-2 1 0 0,1-2-1 0 0,0-1 1 0 0,0-2-1 0 0,0-1 1 0 0,1-2 0 0 0,-1-2-1 0 0,1-2 1 0 0,-1-1-1 0 0,0-2 1 0 0,51-13-1 0 0,260-72 233 0 0,-59 13-203 0 0,-235 65-84 0 0,2 2 0 0 0,-1 3 0 0 0,1 2 0 0 0,57 3-1 0 0,-76 5-17 0 0,0 2 0 0 0,0 1 0 0 0,-1 2 0 0 0,0 1 0 0 0,0 2 0 0 0,-1 2 0 0 0,-1 1-1 0 0,0 2 1 0 0,54 33 0 0 0,-54-29 26 0 0,1-1 0 0 0,1-2 0 0 0,0-1 1 0 0,1-2-1 0 0,1-2 0 0 0,0-1 0 0 0,64 8 0 0 0,-70-16 5 0 0,-1 0 0 0 0,1-3 1 0 0,-1-1-1 0 0,1-1 0 0 0,-1-2 1 0 0,1-1-1 0 0,-1-1 0 0 0,-1-2 0 0 0,58-22 1 0 0,-20-3 70 0 0,90-57 1 0 0,-10 5-50 0 0,-118 68-36 0 0,-6 3-22 0 0,1 1 0 0 0,0 1-1 0 0,1 1 1 0 0,53-14 0 0 0,-64 23 4 0 0,0-1-1 0 0,0 2 1 0 0,0 0 0 0 0,0 1-1 0 0,0 1 1 0 0,0 0 0 0 0,0 1-1 0 0,0 1 1 0 0,-1 0 0 0 0,1 1-1 0 0,-1 1 1 0 0,0 0 0 0 0,0 1-1 0 0,0 1 1 0 0,-1 0 0 0 0,0 1-1 0 0,14 11 1 0 0,47 38 52 0 0,43 32 41 0 0,-95-74-130 0 0,0-1 1 0 0,1-1 0 0 0,33 13-1 0 0,-48-23-309 0 0,0 0-1 0 0,1-1 0 0 0,-1 0 0 0 0,0 0 0 0 0,1-1 1 0 0,-1-1-1 0 0,1 1 0 0 0,0-2 0 0 0,-1 1 1 0 0,17-4-1 0 0,-10 0-863 0 0,-1 0 0 0 0,0-1 0 0 0,0 0 0 0 0,-1-1 0 0 0,25-15 0 0 0,-11 5-2568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9082 0 0,'-1'1'198'0'0,"-1"0"0"0"0,0 0 0 0 0,0 0 0 0 0,1 1 0 0 0,-1-1 0 0 0,0 0 0 0 0,1 1 0 0 0,-1-1 0 0 0,1 1 0 0 0,0-1 0 0 0,-1 1 0 0 0,1 0 0 0 0,0-1 0 0 0,0 1 0 0 0,0 0 0 0 0,0 0 0 0 0,1 0 0 0 0,-1 0 0 0 0,0 0 0 0 0,1 0 0 0 0,-1 0 0 0 0,1 4 0 0 0,-2 6 1232 0 0,1 0 0 0 0,1 21 0 0 0,0-21-615 0 0,15 160 1161 0 0,-2-45-4402 0 0,-11-100-918 0 0,-1-22 1950 0 0,0-1 1 0 0,0 1 0 0 0,0 0-1 0 0,1 0 1 0 0,-1-1 0 0 0,4 7-1 0 0,-2-7-1775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6497 0 0,'-1'-1'121'0'0,"1"1"-1"0"0,-1 0 1 0 0,0 0-1 0 0,0 0 0 0 0,0 0 1 0 0,0 0-1 0 0,0 0 1 0 0,0 0-1 0 0,0 0 0 0 0,0 1 1 0 0,0-1-1 0 0,0 0 1 0 0,0 0-1 0 0,0 1 1 0 0,0-1-1 0 0,0 1 0 0 0,0-1 1 0 0,1 1-1 0 0,-1-1 1 0 0,0 1-1 0 0,0-1 0 0 0,1 1 1 0 0,-1 0-1 0 0,0-1 1 0 0,1 1-1 0 0,-1 0 0 0 0,0 0 1 0 0,1 0-1 0 0,-1-1 1 0 0,1 1-1 0 0,-1 0 1 0 0,1 0-1 0 0,-1 2 0 0 0,-14 33 2551 0 0,14-34-2585 0 0,-49 175-30 0 0,47-166-256 0 0,-2 10-2674 0 0,1 0-1 0 0,-2 38 1 0 0,6-53 45 0 0</inkml:trace>
  <inkml:trace contextRef="#ctx0" brushRef="#br0" timeOffset="1">61 136 5625 0 0,'-1'0'49'0'0,"1"1"1"0"0,0-1-1 0 0,-1 0 0 0 0,1 1 0 0 0,-1-1 0 0 0,1 1 0 0 0,0-1 1 0 0,-1 1-1 0 0,1-1 0 0 0,0 1 0 0 0,0-1 0 0 0,-1 1 0 0 0,1-1 1 0 0,0 1-1 0 0,0-1 0 0 0,0 1 0 0 0,0 0 0 0 0,0-1 0 0 0,0 1 1 0 0,0-1-1 0 0,0 1 0 0 0,0-1 0 0 0,0 1 0 0 0,0 0 1 0 0,0-1-1 0 0,0 1 0 0 0,0-1 0 0 0,0 1 0 0 0,1-1 0 0 0,-1 1 1 0 0,0-1-1 0 0,1 2 0 0 0,5 19 1146 0 0,19 28-438 0 0,-16-35-1718 0 0,0-1-1 0 0,1 1 1 0 0,13 12-1 0 0,-18-22 324 0 0,-1-1-2190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17 5521 0 0,'0'-1'196'0'0,"-1"0"1"0"0,1-1-1 0 0,-1 1 0 0 0,0 0 1 0 0,0 0-1 0 0,1 0 0 0 0,-1-1 0 0 0,0 1 1 0 0,0 0-1 0 0,0 0 0 0 0,0 0 1 0 0,0 0-1 0 0,-1 0 0 0 0,1 1-40 0 0,1 0 0 0 0,-1 1 0 0 0,1-1 0 0 0,0 1 0 0 0,-1-1 0 0 0,1 1 0 0 0,0-1 0 0 0,-1 1 0 0 0,1 0 0 0 0,0-1 0 0 0,0 1 0 0 0,-1-1 0 0 0,1 1 0 0 0,0-1 0 0 0,0 1 0 0 0,0 0 0 0 0,0-1 0 0 0,0 1 0 0 0,0 0 0 0 0,0-1 0 0 0,0 1 0 0 0,0-1 0 0 0,0 1 0 0 0,0 0 0 0 0,0-1 0 0 0,1 1 0 0 0,-1-1 0 0 0,0 2 0 0 0,7 63 1560 0 0,3 105-1809 0 0,-7-138-1168 0 0,-1 1-3760 0 0,-3-29 2710 0 0,-1-9 1487 0 0,0 2 463 0 0,1-1-2429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55 117 5281 0 0,'43'6'715'0'0,"-35"-5"-787"0"0,0-1 1 0 0,-1 1 0 0 0,1-1-1 0 0,0-1 1 0 0,0 1-1 0 0,0-1 1 0 0,11-4-1 0 0,-17 5 68 0 0,0-1 1 0 0,1 0-1 0 0,-1 0 0 0 0,0 0 0 0 0,0 0 1 0 0,0-1-1 0 0,-1 1 0 0 0,1-1 1 0 0,0 1-1 0 0,0-1 0 0 0,-1 1 0 0 0,1-1 1 0 0,-1 0-1 0 0,1 0 0 0 0,-1 0 0 0 0,0 0 1 0 0,0 0-1 0 0,0 0 0 0 0,0 0 0 0 0,0 0 1 0 0,0 0-1 0 0,0-1 0 0 0,-1 1 0 0 0,1 0 1 0 0,-1-1-1 0 0,0 1 0 0 0,0 0 0 0 0,0-1 1 0 0,0-2-1 0 0,-5-33 902 0 0,-4 15 2613 0 0,9 23-3453 0 0,0 0 0 0 0,0 0 0 0 0,0 0 0 0 0,0 0 0 0 0,0 0 0 0 0,0 0 0 0 0,0 0 0 0 0,0 0 0 0 0,0 0 0 0 0,0 0-1 0 0,0 1 1 0 0,0-1 0 0 0,0 0 0 0 0,0 0 0 0 0,0 0 0 0 0,0 0 0 0 0,0 0 0 0 0,0 0 0 0 0,0 0 0 0 0,0 0 0 0 0,0 0 0 0 0,0 0 0 0 0,0 0 0 0 0,0 0 0 0 0,0 1 0 0 0,0-1 0 0 0,0 0 0 0 0,-1 0 0 0 0,1 0 0 0 0,0 0 0 0 0,0 0 0 0 0,0 0 0 0 0,0 0 0 0 0,0 0 0 0 0,0 0 0 0 0,0 0 0 0 0,0 0 0 0 0,0 0 0 0 0,0 0 0 0 0,0 0 0 0 0,0 0 0 0 0,0 0 0 0 0,-1 0 0 0 0,1 0 0 0 0,0 0 0 0 0,0 0 0 0 0,0 0 0 0 0,0 0 0 0 0,0 0 0 0 0,0 0 0 0 0,0 0 0 0 0,0 0 0 0 0,0 0-1 0 0,0 0 1 0 0,0 0 0 0 0,-1 0 0 0 0,1 0 0 0 0,0 0 0 0 0,0 0 0 0 0,0 0 0 0 0,0 0 0 0 0,0 0 0 0 0,0 0 0 0 0,0 0 0 0 0,0 0 0 0 0,0-1 0 0 0,-1 14 1253 0 0,2 14-570 0 0,14 44 187 0 0,3 16-1823 0 0,-16-44-2777 0 0,-7-1-3520 0 0,2-34 4214 0 0</inkml:trace>
  <inkml:trace contextRef="#ctx0" brushRef="#br0" timeOffset="1">56 371 5633 0 0,'-5'4'297'0'0,"-1"-1"0"0"0,1 1 1 0 0,0 0-1 0 0,0 0 0 0 0,0 1 0 0 0,1-1 0 0 0,-7 10 0 0 0,10-13-174 0 0,0 1 0 0 0,0 0 0 0 0,0-1 0 0 0,0 1 0 0 0,0 0 0 0 0,0-1 0 0 0,1 1 0 0 0,-1 0 0 0 0,1 0 0 0 0,-1 0 0 0 0,1 0 0 0 0,0 0 0 0 0,-1 0 0 0 0,1 0 0 0 0,0 0 0 0 0,0-1 0 0 0,1 1 0 0 0,-1 0 0 0 0,0 0 0 0 0,1 0 0 0 0,-1 0 0 0 0,1 0 0 0 0,-1 0 0 0 0,1-1 0 0 0,0 1 0 0 0,0 0 0 0 0,0 0 0 0 0,0-1 0 0 0,1 2 0 0 0,0 0-20 0 0,1 0 0 0 0,-1 0 1 0 0,0 0-1 0 0,1 0 0 0 0,0-1 0 0 0,-1 0 1 0 0,1 1-1 0 0,0-1 0 0 0,0 0 0 0 0,0 0 1 0 0,1-1-1 0 0,-1 1 0 0 0,0-1 0 0 0,1 1 1 0 0,-1-1-1 0 0,1 0 0 0 0,-1 0 1 0 0,1-1-1 0 0,-1 1 0 0 0,1-1 0 0 0,0 1 1 0 0,-1-1-1 0 0,1 0 0 0 0,0-1 0 0 0,-1 1 1 0 0,1-1-1 0 0,0 0 0 0 0,-1 1 0 0 0,1-1 1 0 0,-1-1-1 0 0,1 1 0 0 0,-1-1 0 0 0,0 1 1 0 0,4-3-1 0 0,-4 3-110 0 0,-1-1 0 0 0,0 1 1 0 0,1 0-1 0 0,-1-1 0 0 0,0 0 0 0 0,0 1 1 0 0,0-1-1 0 0,0 0 0 0 0,0 0 0 0 0,-1 0 1 0 0,1 0-1 0 0,0 0 0 0 0,-1-1 0 0 0,0 1 1 0 0,1 0-1 0 0,-1-1 0 0 0,0 1 0 0 0,0-1 1 0 0,0 1-1 0 0,0-4 0 0 0,-1 3-48 0 0,0 1-1 0 0,0 0 1 0 0,-1 0 0 0 0,1 0-1 0 0,-1-1 1 0 0,1 1 0 0 0,-1 0-1 0 0,0 0 1 0 0,0 0-1 0 0,0 0 1 0 0,0 0 0 0 0,0 0-1 0 0,0 0 1 0 0,0 1-1 0 0,-1-1 1 0 0,1 0 0 0 0,-1 1-1 0 0,1-1 1 0 0,-1 1 0 0 0,0-1-1 0 0,0 1 1 0 0,1 0-1 0 0,-1 0 1 0 0,0 0 0 0 0,-3-2-1 0 0,1 2-22 0 0,0-1 0 0 0,-1 1 0 0 0,1-1-1 0 0,0 1 1 0 0,-1 0 0 0 0,1 1-1 0 0,-1-1 1 0 0,1 1 0 0 0,-1 0 0 0 0,0 0-1 0 0,1 0 1 0 0,-1 1 0 0 0,-5 1 0 0 0,6-2-318 0 0,0 1 0 0 0,0 0 1 0 0,1 0-1 0 0,-1 1 0 0 0,1-1 1 0 0,-1 1-1 0 0,1-1 0 0 0,-1 1 1 0 0,1 0-1 0 0,0 0 1 0 0,0 1-1 0 0,0-1 0 0 0,0 1 1 0 0,0-1-1 0 0,1 1 0 0 0,-3 4 1 0 0,3-1-846 0 0,3-5-1589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31 5249 0 0,'-7'-8'125'0'0,"-10"-9"1074"0"0,9 12 4121 0 0,12 29-1551 0 0,25 116-1024 0 0,-30-145-3998 0 0,0 1 0 0 0,1-1 0 0 0,-1 0 0 0 0,1 0 0 0 0,1-7 1 0 0,0 5 897 0 0,0 0 0 0 0,0 1 0 0 0,1 0 0 0 0,3-10 0 0 0,-4 12 423 0 0,1 0 0 0 0,0 0-1 0 0,0 0 1 0 0,1 0 0 0 0,-1 0 0 0 0,1 0 0 0 0,-1 1 0 0 0,1-1 0 0 0,1 1 0 0 0,-1 0 0 0 0,0 0-1 0 0,1 0 1 0 0,-1 0 0 0 0,1 0 0 0 0,0 1 0 0 0,0 0 0 0 0,6-3 0 0 0,-7 4 62 0 0,1 0 0 0 0,-1 0 0 0 0,1 0 0 0 0,0 1 0 0 0,-1-1 0 0 0,1 1 0 0 0,0 0 0 0 0,-1 0 0 0 0,1 0 0 0 0,0 1 0 0 0,0-1 0 0 0,-1 1 0 0 0,1 0 0 0 0,5 2 0 0 0,-8-3-94 0 0,0 1-1 0 0,1 0 0 0 0,-1 0 1 0 0,0-1-1 0 0,0 1 1 0 0,1 0-1 0 0,-1 0 0 0 0,0 0 1 0 0,0 0-1 0 0,0 1 1 0 0,0-1-1 0 0,0 0 0 0 0,-1 0 1 0 0,1 1-1 0 0,0-1 1 0 0,-1 0-1 0 0,1 1 1 0 0,0-1-1 0 0,-1 0 0 0 0,0 1 1 0 0,1-1-1 0 0,-1 1 1 0 0,0-1-1 0 0,0 1 0 0 0,0-1 1 0 0,0 1-1 0 0,0-1 1 0 0,0 1-1 0 0,0-1 1 0 0,0 1-1 0 0,-1-1 0 0 0,1 1 1 0 0,0-1-1 0 0,-1 0 1 0 0,1 1-1 0 0,-1-1 0 0 0,0 0 1 0 0,-1 3-1 0 0,-1 1-74 0 0,0 1 0 0 0,0 0 0 0 0,-1-1 0 0 0,1 0-1 0 0,-1 0 1 0 0,-1 0 0 0 0,1-1 0 0 0,-1 1 0 0 0,0-1 0 0 0,1 0 0 0 0,-2 0-1 0 0,1-1 1 0 0,-10 5 0 0 0,2-6-2344 0 0,12-2 2209 0 0,1 0 0 0 0,0 0 1 0 0,0 0-1 0 0,-1 0 0 0 0,1-1 1 0 0,0 1-1 0 0,0 0 0 0 0,-1 0 1 0 0,1 0-1 0 0,0 0 0 0 0,0 0 1 0 0,0 0-1 0 0,0 0 0 0 0,-1-1 1 0 0,1 1-1 0 0,0 0 0 0 0,0 0 0 0 0,0 0 1 0 0,0-1-1 0 0,-1 1 0 0 0,1 0 1 0 0,0 0-1 0 0,0 0 0 0 0,0-1 1 0 0,0 1-1 0 0,0 0 0 0 0,0 0 1 0 0,0 0-1 0 0,0-1 0 0 0,0 1 0 0 0,0 0 1 0 0,0-1-1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7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17 5737 0 0,'-1'0'35'0'0,"1"0"0"0"0,0 0 0 0 0,-1 0-1 0 0,1 0 1 0 0,0 0 0 0 0,-1 0 0 0 0,1 0-1 0 0,0 0 1 0 0,-1 0 0 0 0,1 0 0 0 0,0 1-1 0 0,-1-1 1 0 0,1 0 0 0 0,0 0 0 0 0,-1 0-1 0 0,1 0 1 0 0,0 1 0 0 0,0-1 0 0 0,-1 0 0 0 0,1 0-1 0 0,0 1 1 0 0,0-1 0 0 0,-1 0 0 0 0,1 0-1 0 0,0 1 1 0 0,-1-1 0 0 0,2 1 3 0 0,-1-1 1 0 0,0 0-1 0 0,0 1 1 0 0,0-1-1 0 0,0 0 1 0 0,0 0-1 0 0,0 0 1 0 0,1 1-1 0 0,-1-1 1 0 0,0 0-1 0 0,0 0 1 0 0,0 1-1 0 0,0-1 0 0 0,1 0 1 0 0,-1 0-1 0 0,0 0 1 0 0,0 0-1 0 0,1 1 1 0 0,-1-1-1 0 0,0 0 1 0 0,0 0-1 0 0,1 0 1 0 0,-1 0-1 0 0,0 0 1 0 0,0 0-1 0 0,1 0 1 0 0,-1 0-1 0 0,0 0 0 0 0,1 0 1 0 0,-1 0-1 0 0,0 0 1 0 0,0 0-1 0 0,1 0 1 0 0,-1 0-1 0 0,0 0 1 0 0,0 0-1 0 0,1 0 1 0 0,78-5 4498 0 0,0 1-4397 0 0,173-5-1207 0 0,-203 1 1955 0 0,-73 25 107 0 0,15-10-894 0 0,-21 13 89 0 0,-1-1 0 0 0,0-2-1 0 0,-68 26 1 0 0,72-33 268 0 0,13-5 221 0 0,-1 1 0 0 0,1-2-1 0 0,-1 0 1 0 0,0 0 0 0 0,-27 1-1 0 0,41-4-642 0 0,1-1 0 0 0,0 0 0 0 0,0 0-1 0 0,0 0 1 0 0,0 0 0 0 0,-1 0 0 0 0,1 0 0 0 0,0 0-1 0 0,0 0 1 0 0,0 0 0 0 0,-1 0 0 0 0,1 0-1 0 0,0 0 1 0 0,0 0 0 0 0,0 0 0 0 0,-1 0-1 0 0,1 0 1 0 0,0 0 0 0 0,0 0 0 0 0,0 0 0 0 0,0 0-1 0 0,-1 0 1 0 0,1 0 0 0 0,0 0 0 0 0,0-1-1 0 0,0 1 1 0 0,0 0 0 0 0,-1 0 0 0 0,1 0 0 0 0,0 0-1 0 0,0 0 1 0 0,0 0 0 0 0,0-1 0 0 0,0 1-1 0 0,0 0 1 0 0,-1 0 0 0 0,1 0 0 0 0,0 0-1 0 0,0-1 1 0 0,0 1 0 0 0,0 0 0 0 0,0 0 0 0 0,7-7 425 0 0,14-3-289 0 0,1 2-96 0 0,0 2 0 0 0,0 1 1 0 0,42-5-1 0 0,-39 7-76 0 0,-13 1-34 0 0,-1 1 0 0 0,0 1 1 0 0,15 1-1 0 0,-23-1 17 0 0,-1 0 0 0 0,0 0 0 0 0,0 0 0 0 0,1 1 0 0 0,-1-1 0 0 0,0 0 0 0 0,0 1 0 0 0,0 0-1 0 0,1 0 1 0 0,-1-1 0 0 0,0 1 0 0 0,0 0 0 0 0,0 1 0 0 0,0-1 0 0 0,-1 0 0 0 0,1 1 0 0 0,0-1 0 0 0,0 1 0 0 0,-1-1 0 0 0,1 1 0 0 0,-1 0 0 0 0,0-1 0 0 0,2 4 0 0 0,-2-3 9 0 0,-1-1 1 0 0,0 1 0 0 0,0-1-1 0 0,0 1 1 0 0,-1-1 0 0 0,1 1-1 0 0,0-1 1 0 0,-1 0 0 0 0,1 1-1 0 0,-1-1 1 0 0,1 1-1 0 0,-1-1 1 0 0,1 0 0 0 0,-1 1-1 0 0,0-1 1 0 0,0 0 0 0 0,0 0-1 0 0,0 1 1 0 0,0-1 0 0 0,0 0-1 0 0,-1 1 1 0 0,-26 22-145 0 0,27-23 151 0 0,-13 8 138 0 0,1-1 0 0 0,-1 0 0 0 0,-1-1 0 0 0,-25 8 0 0 0,-11 6 193 0 0,38-15-113 0 0,-30 15 860 0 0,42-20-1028 0 0,-1 0-1 0 0,1 0 1 0 0,0 0 0 0 0,0 0 0 0 0,-1 0 0 0 0,1 0 0 0 0,0 0 0 0 0,0 1 0 0 0,0-1 0 0 0,0 0 0 0 0,0 1 0 0 0,0-1 0 0 0,1 0 0 0 0,-1 1 0 0 0,0-1 0 0 0,1 1 0 0 0,-1-1 0 0 0,1 1 0 0 0,-1-1 0 0 0,1 1 0 0 0,0 0 0 0 0,0-1 0 0 0,0 4-1 0 0,0-4-38 0 0,1 1 0 0 0,0-1 0 0 0,-1 0-1 0 0,1 1 1 0 0,0-1 0 0 0,0 0 0 0 0,0 0-1 0 0,0 0 1 0 0,0 0 0 0 0,0 0 0 0 0,1 0-1 0 0,-1 0 1 0 0,0 0 0 0 0,0 0 0 0 0,1-1-1 0 0,-1 1 1 0 0,0-1 0 0 0,1 1-1 0 0,-1-1 1 0 0,1 1 0 0 0,-1-1 0 0 0,1 1-1 0 0,-1-1 1 0 0,3 0 0 0 0,37 4-5 0 0,-8-5-1602 0 0,59-10 0 0 0,30-16-13731 0 0,-106 23 11463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9170 0 0,'-9'0'5068'0'0,"9"2"-2485"0"0,8-1-405 0 0,-4-1-2181 0 0,-1 0-1 0 0,1 1 1 0 0,-1 0 0 0 0,1 0 0 0 0,-1 0 0 0 0,0 0-1 0 0,1 0 1 0 0,4 3 0 0 0,3 3-3886 0 0,-2 1-4833 0 0,-6-6 4467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1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14 5025 0 0,'-1'-13'788'0'0,"-2"17"2277"0"0,-2 22 565 0 0,5-12-3274 0 0,1-1 0 0 0,1 0 0 0 0,0 0-1 0 0,0 0 1 0 0,7 19 0 0 0,-9-32-598 0 0,0 1 1 0 0,0-1-1 0 0,0 0 0 0 0,0 0 0 0 0,0 1 1 0 0,0-1-1 0 0,0 0 0 0 0,0 1 1 0 0,0-1-1 0 0,0 0 0 0 0,0 0 0 0 0,-1 1 1 0 0,1-1-1 0 0,0 0 0 0 0,0 0 0 0 0,0 1 1 0 0,0-1-1 0 0,0 0 0 0 0,-1 0 0 0 0,1 0 1 0 0,0 1-1 0 0,0-1 0 0 0,0 0 0 0 0,-1 0 1 0 0,1 0-1 0 0,0 0 0 0 0,0 1 1 0 0,-1-1-1 0 0,1 0 0 0 0,0 0 0 0 0,0 0 1 0 0,-1 0-1 0 0,1 0 0 0 0,0 0 0 0 0,-3 2-1020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0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54 5449 0 0,'0'0'3'0'0,"-1"-1"-1"0"0,1 1 1 0 0,0 0-1 0 0,0 0 1 0 0,0 0 0 0 0,0-1-1 0 0,0 1 1 0 0,0 0-1 0 0,0 0 1 0 0,-1-1 0 0 0,1 1-1 0 0,0 0 1 0 0,0 0-1 0 0,0-1 1 0 0,0 1-1 0 0,0 0 1 0 0,0 0 0 0 0,0-1-1 0 0,0 1 1 0 0,0 0-1 0 0,0 0 1 0 0,0-1-1 0 0,1 1 1 0 0,-1 0 0 0 0,0 0-1 0 0,0-1 1 0 0,0 1-1 0 0,0 0 1 0 0,0 0 0 0 0,0-1-1 0 0,0 1 1 0 0,1 0-1 0 0,-1 0 1 0 0,0 0-1 0 0,0-1 1 0 0,0 1 0 0 0,1 0-1 0 0,12-10 379 0 0,18-4 710 0 0,-30 14-1035 0 0,10-5 89 0 0,0 1 0 0 0,0 1 0 0 0,18-4 0 0 0,-26 7-146 0 0,-1-1-1 0 0,0 1 0 0 0,1 0 1 0 0,-1 0-1 0 0,1 0 1 0 0,-1 0-1 0 0,0 0 1 0 0,1 0-1 0 0,-1 1 1 0 0,0-1-1 0 0,1 1 1 0 0,-1-1-1 0 0,0 1 0 0 0,0 0 1 0 0,0 0-1 0 0,1 0 1 0 0,-1 0-1 0 0,0 0 1 0 0,0 1-1 0 0,0-1 1 0 0,-1 1-1 0 0,1-1 1 0 0,0 1-1 0 0,0-1 1 0 0,1 3-1 0 0,-2-2 61 0 0,-1 1 0 0 0,1-1 0 0 0,0 1-1 0 0,0-1 1 0 0,-1 1 0 0 0,0-1 0 0 0,1 1 0 0 0,-1-1 0 0 0,0 1 0 0 0,0-1-1 0 0,0 1 1 0 0,-1-1 0 0 0,1 1 0 0 0,-1-1 0 0 0,1 1 0 0 0,-2 3 0 0 0,-18 43 2084 0 0,15-37-1453 0 0,1-3-109 0 0,-15 38 2223 0 0,17-43-2470 0 0,1 1 0 0 0,0-1 0 0 0,0 0 0 0 0,1 1 0 0 0,-1-1 0 0 0,1 1 0 0 0,0-1 0 0 0,1 9 0 0 0,-1-13-306 0 0,0 1-1 0 0,0-1 1 0 0,0 0 0 0 0,0 1 0 0 0,0-1-1 0 0,0 0 1 0 0,0 1 0 0 0,0-1 0 0 0,1 0-1 0 0,-1 1 1 0 0,0-1 0 0 0,0 0 0 0 0,0 0-1 0 0,1 1 1 0 0,-1-1 0 0 0,0 0 0 0 0,0 0-1 0 0,1 1 1 0 0,-1-1 0 0 0,0 0 0 0 0,0 0-1 0 0,1 0 1 0 0,-1 0 0 0 0,0 1 0 0 0,1-1-1 0 0,-1 0 1 0 0,0 0 0 0 0,1 0 0 0 0,-1 0-1 0 0,0 0 1 0 0,1 0 0 0 0,-1 0 0 0 0,0 0-1 0 0,1 0 1 0 0,-1 0 0 0 0,0 0 0 0 0,1 0-1 0 0,16-7 398 0 0,12-15-220 0 0,-21 15-223 0 0,-1 0 0 0 0,0-1 0 0 0,0 1-1 0 0,0-2 1 0 0,10-15 0 0 0,-16 22 16 0 0,0 1-1 0 0,-1-1 1 0 0,1 1-1 0 0,0-1 1 0 0,-1 0-1 0 0,1 1 1 0 0,-1-1 0 0 0,1 0-1 0 0,-1 0 1 0 0,0 1-1 0 0,1-1 1 0 0,-1 0 0 0 0,0 0-1 0 0,0 0 1 0 0,-1 1-1 0 0,1-1 1 0 0,0 0-1 0 0,-1 0 1 0 0,1 1 0 0 0,-1-1-1 0 0,1 0 1 0 0,-1 1-1 0 0,0-1 1 0 0,1 0-1 0 0,-1 1 1 0 0,0-1 0 0 0,0 1-1 0 0,0-1 1 0 0,-1 1-1 0 0,1 0 1 0 0,0-1-1 0 0,0 1 1 0 0,-1 0 0 0 0,1 0-1 0 0,-1 0 1 0 0,1 0-1 0 0,-1 0 1 0 0,1 0-1 0 0,-1 0 1 0 0,0 1 0 0 0,1-1-1 0 0,-4 0 1 0 0,1-1 36 0 0,-1 0 0 0 0,0 1 0 0 0,0 0 0 0 0,0 0 0 0 0,0 0 0 0 0,-8 0 0 0 0,-9 5-2571 0 0,20-4 1853 0 0,1 1 0 0 0,0-1 0 0 0,0 1 0 0 0,-1 0 0 0 0,1-1 0 0 0,0 1 0 0 0,0 0-1 0 0,0 0 1 0 0,0 0 0 0 0,0 0 0 0 0,0 0 0 0 0,-1 2 0 0 0,0 4-2643 0 0,3-4 407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0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5377 0 0,'1'3'146'0'0,"-1"0"0"0"0,1 0 0 0 0,0 0 0 0 0,0 0 0 0 0,0 0 0 0 0,0 0 0 0 0,1 0 0 0 0,-1 0 0 0 0,3 3 0 0 0,-2-3 62 0 0,0 1 0 0 0,0-1 0 0 0,-1 0 0 0 0,1 0 0 0 0,-1 1 0 0 0,0-1 0 0 0,1 5 0 0 0,-2-7-206 0 0,0 1-1 0 0,0-1 1 0 0,0 1-1 0 0,-1-1 1 0 0,1 1-1 0 0,0-1 1 0 0,0 1-1 0 0,-1-1 1 0 0,1 0-1 0 0,-1 1 1 0 0,0-1-1 0 0,1 1 1 0 0,-1-1 0 0 0,0 0-1 0 0,0 0 1 0 0,0 0-1 0 0,0 1 1 0 0,0-1-1 0 0,0 0 1 0 0,0 0-1 0 0,0 0 1 0 0,-2 1-1 0 0,-15 12 31 0 0,-1 0-1 0 0,-1-1 1 0 0,-23 10-1 0 0,30-17 622 0 0,0 0-1 0 0,-17 4 1 0 0,20-8 466 0 0,1 0 0 0 0,-1 0 0 0 0,0-1-1 0 0,-9 0 1 0 0,14-2 294 0 0,5-1-514 0 0,14-3-191 0 0,21-5-498 0 0,125-4-975 0 0,-107 15-2661 0 0,1 4-3857 0 0,-25-2 4045 0 0,-20-2 330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6425 0 0,'0'1'222'0'0,"-1"1"0"0"0,1 0-1 0 0,0-1 1 0 0,-1 1-1 0 0,1 0 1 0 0,0-1-1 0 0,0 1 1 0 0,0 0 0 0 0,0 0-1 0 0,1-1 1 0 0,0 4-1 0 0,-1 12 1575 0 0,-4 2-578 0 0,-2 1 0 0 0,0-1 1 0 0,-13 27-1 0 0,-9 26-15 0 0,-44 214 538 0 0,35-102-1347 0 0,16-85 58 0 0,-12 146 0 0 0,29-186-280 0 0,4-1 1 0 0,1 0-1 0 0,4 1 0 0 0,19 94 0 0 0,36 63 24 0 0,-32-123-166 0 0,-16-53-65 0 0,2-2 0 0 0,1 1 1 0 0,22 37-1 0 0,-31-64-132 0 0,2 0-1 0 0,11 15 0 0 0,-1-11-3883 0 0,-17-16 3732 0 0,0 0-1 0 0,0 0 1 0 0,-1 0 0 0 0,1 0 0 0 0,0 0 0 0 0,0 0-1 0 0,-1 0 1 0 0,1-1 0 0 0,0 1 0 0 0,0 0 0 0 0,-1 0-1 0 0,1-1 1 0 0,0 1 0 0 0,-1 0 0 0 0,1-1 0 0 0,0 1-1 0 0,-1-1 1 0 0,1 1 0 0 0,-1-1 0 0 0,1 1-1 0 0,0-1 1 0 0,-1 1 0 0 0,1-1 0 0 0,-1 1 0 0 0,1-1-1 0 0,-1 0 1 0 0,0 1 0 0 0,1-1 0 0 0,-1 0 0 0 0,1 0-1 0 0,3-6-3764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35 5801 0 0,'-18'-35'5152'0'0,"20"47"-63"0"0,-1 16-3643 0 0,-1-10-730 0 0,14 291 2293 0 0,-9-247-2916 0 0,0 16-4506 0 0,-4-94-6475 0 0,0-20 9356 0 0,-1 25-1197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0 225 5145 0 0,'4'-1'189'0'0,"-1"-1"1"0"0,1 2-1 0 0,0-1 1 0 0,-1 0-1 0 0,1 1 0 0 0,0 0 1 0 0,-1 0-1 0 0,1 0 1 0 0,0 0-1 0 0,0 1 0 0 0,-1-1 1 0 0,1 1-1 0 0,6 2 1 0 0,49 19 354 0 0,-49-18-999 0 0,39 9-2774 0 0,-39-10 380 0 0</inkml:trace>
  <inkml:trace contextRef="#ctx0" brushRef="#br0" timeOffset="1">244 7 6809 0 0,'-13'-6'3761'0'0,"22"19"422"0"0,7 10-3443 0 0,-15-19-837 0 0,1 0 1 0 0,-1 0 0 0 0,1 1 0 0 0,-1-1 0 0 0,-1 0-1 0 0,1 1 1 0 0,0-1 0 0 0,-1 1 0 0 0,0-1 0 0 0,-1 8-1 0 0,0-9-517 0 0,0 0-1 0 0,0 0 0 0 0,0 0 1 0 0,-1 0-1 0 0,1 0 0 0 0,-1 0 1 0 0,0 0-1 0 0,0-1 0 0 0,0 1 1 0 0,0 0-1 0 0,0-1 0 0 0,-1 0 1 0 0,1 0-1 0 0,-1 0 0 0 0,-3 3 1 0 0,0-1-2210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25 5153 0 0,'-4'1'113'0'0,"-2"1"783"0"0,11-2 496 0 0,50-11 2567 0 0,0 0-4127 0 0,1 6-3675 0 0,-52 5 3243 0 0,-3-1 420 0 0,1 1 0 0 0,0 0 0 0 0,0 0 0 0 0,-1 0 0 0 0,1 1 0 0 0,0-1 0 0 0,-1 0 0 0 0,1 1 0 0 0,0-1 0 0 0,-1 1 0 0 0,1-1 0 0 0,1 2 0 0 0,1 1-2606 0 0</inkml:trace>
  <inkml:trace contextRef="#ctx0" brushRef="#br0" timeOffset="1">99 81 5297 0 0,'-6'5'183'0'0,"-3"2"930"0"0,1-1-1 0 0,0 1 1 0 0,0 1-1 0 0,-11 14 0 0 0,17-19-884 0 0,1-1 0 0 0,-1 1 0 0 0,1 0-1 0 0,-1-1 1 0 0,1 1 0 0 0,0 0 0 0 0,0 0-1 0 0,1-1 1 0 0,-1 1 0 0 0,0 0 0 0 0,1 0-1 0 0,0 0 1 0 0,0 0 0 0 0,0 0 0 0 0,0 0 0 0 0,0 0-1 0 0,0 0 1 0 0,1 0 0 0 0,-1 0 0 0 0,1 0-1 0 0,0-1 1 0 0,2 5 0 0 0,-3-5-137 0 0,1-1-1 0 0,-1 0 1 0 0,1 0 0 0 0,0 1 0 0 0,-1-1 0 0 0,1 0 0 0 0,0 0-1 0 0,0 0 1 0 0,0 0 0 0 0,-1 0 0 0 0,1 0 0 0 0,0 0-1 0 0,1 0 1 0 0,-1 0 0 0 0,0-1 0 0 0,0 1 0 0 0,0 0 0 0 0,0-1-1 0 0,1 1 1 0 0,-1-1 0 0 0,0 1 0 0 0,0-1 0 0 0,2 1-1 0 0,-1-1-11 0 0,1 0 0 0 0,-1 0 0 0 0,0 0 0 0 0,0-1-1 0 0,0 1 1 0 0,1-1 0 0 0,-1 1 0 0 0,0-1 0 0 0,0 0-1 0 0,0 0 1 0 0,0 0 0 0 0,4-2 0 0 0,-1-1-45 0 0,1 0 0 0 0,-1 0 1 0 0,0 0-1 0 0,0-1 0 0 0,0 0 1 0 0,-1 0-1 0 0,1 0 0 0 0,4-9 1 0 0,-7 10-50 0 0,-1 0 0 0 0,1 0 0 0 0,-1 0 0 0 0,0 0 0 0 0,0 0 0 0 0,0-1 0 0 0,0 1 0 0 0,-1 0 1 0 0,0 0-1 0 0,0-1 0 0 0,0 1 0 0 0,-1-7 0 0 0,0 10-137 0 0,1-1-1 0 0,0 1 1 0 0,0-1 0 0 0,-1 1-1 0 0,1 0 1 0 0,-1-1 0 0 0,1 1 0 0 0,-1-1-1 0 0,0 1 1 0 0,1 0 0 0 0,-1-1-1 0 0,0 1 1 0 0,0 0 0 0 0,0 0-1 0 0,0 0 1 0 0,0 0 0 0 0,0-1-1 0 0,0 2 1 0 0,-1-1 0 0 0,1 0-1 0 0,0 0 1 0 0,0 0 0 0 0,-1 0-1 0 0,1 1 1 0 0,-1-1 0 0 0,1 1 0 0 0,0-1-1 0 0,-1 1 1 0 0,1-1 0 0 0,-1 1-1 0 0,1 0 1 0 0,-1 0 0 0 0,1 0-1 0 0,-1 0 1 0 0,0 0 0 0 0,-2 0-1 0 0,1 1-666 0 0,2-1 220 0 0,-1 0-1 0 0,1 0 1 0 0,0 0-1 0 0,0 1 1 0 0,-1-1-1 0 0,1 0 1 0 0,0 1-1 0 0,0-1 0 0 0,0 1 1 0 0,-1-1-1 0 0,1 1 1 0 0,0 0-1 0 0,-2 1 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6833 0 0,'-7'-2'2926'0'0,"10"10"259"0"0,2 2-1893 0 0,2 8-528 0 0,-2 0-1 0 0,0 1 0 0 0,-1-1 1 0 0,2 32-1 0 0,-2 76-2014 0 0,-4-123 1143 0 0,-1 4 198 0 0,0 4-5133 0 0,-2-18-3059 0 0,3 1 5591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12 5025 0 0,'1'-1'14'0'0,"0"0"-1"0"0,0 1 1 0 0,-1-1 0 0 0,1 0-1 0 0,0 1 1 0 0,0-1-1 0 0,0 1 1 0 0,0-1 0 0 0,0 1-1 0 0,0-1 1 0 0,-1 1-1 0 0,1 0 1 0 0,0 0 0 0 0,0-1-1 0 0,0 1 1 0 0,0 0 0 0 0,1 0-1 0 0,-1 0 1 0 0,0 0-1 0 0,1 0 1 0 0,26-1 609 0 0,-28 1-586 0 0,18 0 394 0 0,-14-1-495 0 0,-1 0-1 0 0,1 1 1 0 0,0 0-1 0 0,0 0 0 0 0,-1 0 1 0 0,1 0-1 0 0,0 1 1 0 0,0-1-1 0 0,-1 1 1 0 0,1 0-1 0 0,0 0 0 0 0,-1 1 1 0 0,1-1-1 0 0,-1 1 1 0 0,0-1-1 0 0,1 1 0 0 0,4 4 1 0 0,-5-1-491 0 0,-1 2-1729 0 0</inkml:trace>
  <inkml:trace contextRef="#ctx0" brushRef="#br0" timeOffset="1">15 272 7802 0 0,'0'0'139'0'0,"0"0"1"0"0,-1 0 0 0 0,1 0-1 0 0,-1 0 1 0 0,0 1 0 0 0,1-1-1 0 0,-1 0 1 0 0,1 0 0 0 0,-1 0-1 0 0,1 0 1 0 0,-1 0 0 0 0,1 0-1 0 0,-1 0 1 0 0,1-1 0 0 0,-1 1-1 0 0,1 0 1 0 0,-1 0 0 0 0,1 0-1 0 0,-1 0 1 0 0,1-1 0 0 0,-1 1-1 0 0,1 0 1 0 0,-1 0-1 0 0,1-1 1 0 0,0 1 0 0 0,-1 0-1 0 0,1-1 1 0 0,-1 1 0 0 0,1-1-1 0 0,13-8 3061 0 0,30-6-767 0 0,-37 14-2352 0 0,-1 0 1 0 0,1 1 0 0 0,-1-1 0 0 0,1 1-1 0 0,0 0 1 0 0,-1 0 0 0 0,1 1 0 0 0,-1-1-1 0 0,7 3 1 0 0,-10-3-48 0 0,0 1-1 0 0,0 0 1 0 0,0 0 0 0 0,0 0-1 0 0,0 0 1 0 0,0 1 0 0 0,0-1-1 0 0,-1 1 1 0 0,1-1 0 0 0,0 1-1 0 0,-1-1 1 0 0,1 1 0 0 0,-1 0-1 0 0,0 0 1 0 0,0-1 0 0 0,1 1-1 0 0,-1 0 1 0 0,0 0 0 0 0,-1 0-1 0 0,1 1 1 0 0,0-1-1 0 0,0 0 1 0 0,-1 0 0 0 0,0 0-1 0 0,1 4 1 0 0,0 3 109 0 0,-1 0 0 0 0,0 0 0 0 0,0 0 0 0 0,-1 0 0 0 0,0 0 0 0 0,-4 15 0 0 0,-4 9-2743 0 0,1-3-5682 0 0,5-26 4511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2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12 5209 0 0,'0'0'23'0'0,"0"0"0"0"0,0-1 0 0 0,-1 1 0 0 0,1 0 0 0 0,0 0 0 0 0,0 0 0 0 0,0 0 0 0 0,-1-1 0 0 0,1 1 0 0 0,0 0 0 0 0,0 0 0 0 0,0 0 0 0 0,-1 0 0 0 0,1 0 0 0 0,0 0 0 0 0,0-1 0 0 0,-1 1 0 0 0,1 0 0 0 0,0 0 0 0 0,0 0 0 0 0,-1 0 0 0 0,1 0 0 0 0,0 0 0 0 0,0 0 0 0 0,-1 0 0 0 0,1 0 0 0 0,0 0 0 0 0,0 0 0 0 0,-1 1 0 0 0,1-1 0 0 0,0 0 0 0 0,0 0 0 0 0,-1 0 0 0 0,1 0 0 0 0,0 0 0 0 0,0 0 0 0 0,0 0 0 0 0,-1 1 0 0 0,-5 10 1957 0 0,2 15 1131 0 0,5 9-1526 0 0,2-1 0 0 0,1 0 0 0 0,1-1 1 0 0,17 57-1 0 0,-21-88-1541 0 0,-1 1 0 0 0,1 0 0 0 0,0-1 1 0 0,0 1-1 0 0,1-1 0 0 0,-1 1 0 0 0,1-1 0 0 0,-1 0 1 0 0,1 1-1 0 0,0-1 0 0 0,0 0 0 0 0,0 0 0 0 0,0 0 1 0 0,0 0-1 0 0,0-1 0 0 0,0 1 0 0 0,1-1 0 0 0,4 3 1 0 0,-5-3-32 0 0,0-1 0 0 0,0 1 0 0 0,0-1 0 0 0,0 0 0 0 0,-1 0 0 0 0,1 0 0 0 0,0 0-1 0 0,0 0 1 0 0,0-1 0 0 0,0 1 0 0 0,0-1 0 0 0,0 1 0 0 0,0-1 0 0 0,0 1 0 0 0,0-1 0 0 0,-1 0 0 0 0,1 0 0 0 0,0 0 0 0 0,-1 0 0 0 0,1 0 0 0 0,-1-1 0 0 0,1 1 0 0 0,-1 0 0 0 0,1-1 0 0 0,-1 1 0 0 0,0-1 0 0 0,0 1 0 0 0,2-3 0 0 0,5-7 21 0 0,-1-1 0 0 0,1 0 0 0 0,-2-1 0 0 0,0 0 0 0 0,0 0 1 0 0,-2 0-1 0 0,1-1 0 0 0,4-26 0 0 0,-4 4-1724 0 0,-1-1 0 0 0,-2-44 1 0 0,-6 85-4639 0 0,-5 6 1992 0 0,6-7 1223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25 5113 0 0,'-13'7'388'0'0,"24"-5"1750"0"0,26-5 744 0 0,29-8-222 0 0,-24 4-2407 0 0,-1 1 1 0 0,1 2-1 0 0,49 2 1 0 0,-57 8-3026 0 0,-33-6 2335 0 0,1 1 0 0 0,0-1 0 0 0,0 1 0 0 0,-1 0 0 0 0,1 0 0 0 0,0 0 1 0 0,-1 0-1 0 0,1 0 0 0 0,-1 0 0 0 0,1 0 0 0 0,-1 0 0 0 0,0 0 1 0 0,1 1-1 0 0,-1-1 0 0 0,2 3 0 0 0,-2-1-2292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3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16 229 5153 0 0,'-13'-2'695'0'0,"11"2"-183"0"0,12-4 303 0 0,-8 3-714 0 0,11-4 124 0 0,1 1 0 0 0,25-5 0 0 0,-20 7-1106 0 0,-1 1-1 0 0,0 0 1 0 0,31 4 0 0 0,-41-3-1825 0 0</inkml:trace>
  <inkml:trace contextRef="#ctx0" brushRef="#br0" timeOffset="1">211 1 5257 0 0,'-1'0'162'0'0,"0"0"0"0"0,0 0 0 0 0,0 0-1 0 0,0 0 1 0 0,-1 0 0 0 0,1 0 0 0 0,0 0 0 0 0,0 0-1 0 0,0 1 1 0 0,0-1 0 0 0,0 0 0 0 0,0 1 0 0 0,0-1-1 0 0,0 1 1 0 0,0-1 0 0 0,0 1 0 0 0,-1 1 0 0 0,1-1 8 0 0,0 0 1 0 0,1 0 0 0 0,-1 0 0 0 0,1 1 0 0 0,-1-1 0 0 0,1 0 0 0 0,0 1 0 0 0,0-1 0 0 0,-1 0 0 0 0,1 1 0 0 0,0-1 0 0 0,0 0 0 0 0,0 1 0 0 0,0-1 0 0 0,0 0 0 0 0,1 2 0 0 0,22 173 1526 0 0,-16-140-3437 0 0,-4-26 143 0 0,-1-1 0 0 0,-1 0 0 0 0,1 13 0 0 0,-3-14-1296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5409 0 0,'-1'0'97'0'0,"-1"0"1"0"0,0 0-1 0 0,1 1 0 0 0,-1-1 0 0 0,0 0 0 0 0,1 1 0 0 0,-1-1 1 0 0,0 1-1 0 0,1 0 0 0 0,-1 0 0 0 0,1-1 0 0 0,-1 1 0 0 0,1 0 1 0 0,0 0-1 0 0,-1 0 0 0 0,1 1 0 0 0,0-1 0 0 0,0 0 0 0 0,0 0 1 0 0,-1 1-1 0 0,1-1 0 0 0,1 0 0 0 0,-1 1 0 0 0,0-1 0 0 0,0 1 1 0 0,0-1-1 0 0,1 1 0 0 0,-1 0 0 0 0,1-1 0 0 0,0 1 1 0 0,-1 0-1 0 0,1-1 0 0 0,0 1 0 0 0,0 0 0 0 0,0-1 0 0 0,0 1 1 0 0,0 0-1 0 0,0 0 0 0 0,0-1 0 0 0,1 1 0 0 0,-1 0 0 0 0,2 2 1 0 0,-1 0 119 0 0,0-1 1 0 0,1 1 0 0 0,0 0-1 0 0,-1-1 1 0 0,2 1 0 0 0,-1-1-1 0 0,0 0 1 0 0,1 1 0 0 0,-1-1-1 0 0,1-1 1 0 0,0 1 0 0 0,0 0-1 0 0,0-1 1 0 0,0 1 0 0 0,0-1-1 0 0,1 0 1 0 0,5 3 0 0 0,-2-3-206 0 0,0 0 1 0 0,0-1 0 0 0,0 0 0 0 0,0 0-1 0 0,0-1 1 0 0,0 0 0 0 0,0 0 0 0 0,0-1 0 0 0,0 0-1 0 0,0 0 1 0 0,10-3 0 0 0,10-4-3750 0 0,39-17-1 0 0,-51 19 2063 0 0,-4 0-1130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4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5089 0 0,'0'1'174'0'0,"0"0"1"0"0,-1-1-1 0 0,1 1 1 0 0,-1 0-1 0 0,1-1 0 0 0,0 1 1 0 0,-1 0-1 0 0,1-1 0 0 0,0 1 1 0 0,0 0-1 0 0,0 0 1 0 0,-1-1-1 0 0,1 1 0 0 0,0 0 1 0 0,0 0-1 0 0,0-1 1 0 0,0 1-1 0 0,0 0 0 0 0,0 0 1 0 0,1-1-1 0 0,-1 1 0 0 0,0 0 1 0 0,0 0-1 0 0,0-1 1 0 0,1 1-1 0 0,0 1 0 0 0,0 15-640 0 0,-2-14-22 0 0,0 1-1 0 0,-1-1 0 0 0,0 0 0 0 0,1 0 0 0 0,-1 0 1 0 0,0 0-1 0 0,-1 0 0 0 0,1 0 0 0 0,-4 3 1 0 0,0-1-2220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8:5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 6225 0 0,'0'0'12'0'0,"0"0"0"0"0,-1 0 0 0 0,1 0-1 0 0,0 0 1 0 0,0-1 0 0 0,0 1 0 0 0,0 0-1 0 0,0 0 1 0 0,0 0 0 0 0,0 0 0 0 0,0 0-1 0 0,-1 0 1 0 0,1 0 0 0 0,0 0 0 0 0,0 0-1 0 0,0 0 1 0 0,0 0 0 0 0,0 0 0 0 0,0 0-1 0 0,-1-1 1 0 0,1 1 0 0 0,0 0 0 0 0,0 0-1 0 0,0 0 1 0 0,0 0 0 0 0,0 0 0 0 0,-1 0-1 0 0,1 0 1 0 0,0 1 0 0 0,0-1 0 0 0,0 0-1 0 0,0 0 1 0 0,0 0 0 0 0,-1 0 0 0 0,1 0-1 0 0,0 0 1 0 0,0 0 0 0 0,0 0 0 0 0,0 0-1 0 0,0 0 1 0 0,0 0 0 0 0,0 0 0 0 0,-1 0-1 0 0,1 1 1 0 0,0-1 0 0 0,0 0 0 0 0,0 0-1 0 0,0 0 1 0 0,0 0 0 0 0,0 0 0 0 0,0 0-1 0 0,0 1 1 0 0,0-1 0 0 0,3 10 1463 0 0,12 14 949 0 0,-14-23-2399 0 0,27 47 1178 0 0,-2 0 0 0 0,23 63 0 0 0,-14-32-409 0 0,27 89 522 0 0,-23-59-841 0 0,-11-28-91 0 0,24 110 0 0 0,2 88 293 0 0,-46-232-523 0 0,30 251 594 0 0,-37-275-684 0 0,-1 0 0 0 0,-1 0-1 0 0,-1 0 1 0 0,-1 0-1 0 0,-7 27 1 0 0,2-21 40 0 0,-1-1 0 0 0,-1 0-1 0 0,-1-1 1 0 0,-2 0 0 0 0,-1-1 0 0 0,-28 42 0 0 0,28-53-37 0 0,0 0 1 0 0,-1-1 0 0 0,-29 22-1 0 0,-5 5 59 0 0,-36 34-152 0 0,82-71-609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4897 0 0,'0'0'11'0'0,"0"-1"-1"0"0,0 1 0 0 0,0-1 1 0 0,0 0-1 0 0,0 1 1 0 0,1-1-1 0 0,-1 1 1 0 0,0-1-1 0 0,0 1 1 0 0,1-1-1 0 0,-1 1 1 0 0,0-1-1 0 0,1 1 0 0 0,-1-1 1 0 0,1 1-1 0 0,-1-1 1 0 0,0 1-1 0 0,1-1 1 0 0,-1 1-1 0 0,1 0 1 0 0,-1-1-1 0 0,1 1 1 0 0,0 0-1 0 0,-1-1 0 0 0,1 1 1 0 0,-1 0-1 0 0,1 0 1 0 0,-1 0-1 0 0,2-1 1 0 0,19-8 589 0 0,-19 8-584 0 0,0 0 0 0 0,-1 0 0 0 0,1 1-1 0 0,0-1 1 0 0,0 1 0 0 0,0-1 0 0 0,0 1 0 0 0,0 0 0 0 0,-1 0 0 0 0,1 0 0 0 0,0 0 0 0 0,0 0 0 0 0,0 0 0 0 0,0 0 0 0 0,0 1 0 0 0,0-1 0 0 0,0 1 0 0 0,-1-1 0 0 0,1 1 0 0 0,0 0 0 0 0,0 0 0 0 0,-1 0 0 0 0,1 0 0 0 0,-1 0 0 0 0,1 0 0 0 0,-1 0 0 0 0,1 0 0 0 0,-1 1 0 0 0,1-1 0 0 0,-1 1 0 0 0,0-1 0 0 0,0 1 0 0 0,2 2 0 0 0,-1 2 21 0 0,1 0-1 0 0,-1 0 1 0 0,-1 0 0 0 0,1 0 0 0 0,-1 1 0 0 0,0-1 0 0 0,0 0 0 0 0,-1 13-1 0 0,0-13 294 0 0,0 0 0 0 0,1 0-1 0 0,-1 0 1 0 0,1 0-1 0 0,1 0 1 0 0,1 6-1 0 0,-3-11-247 0 0,1 0-1 0 0,-1 0 0 0 0,0-1 1 0 0,1 1-1 0 0,-1 0 0 0 0,1-1 0 0 0,-1 1 1 0 0,0 0-1 0 0,1-1 0 0 0,-1 1 1 0 0,1-1-1 0 0,0 1 0 0 0,-1-1 0 0 0,1 1 1 0 0,0-1-1 0 0,-1 1 0 0 0,1-1 1 0 0,0 1-1 0 0,-1-1 0 0 0,1 0 1 0 0,1 1-1 0 0,-1-1-33 0 0,1 0 0 0 0,-1 0 0 0 0,0-1 0 0 0,1 1 0 0 0,-1 0 0 0 0,0-1 0 0 0,0 1 1 0 0,1-1-1 0 0,-1 1 0 0 0,0-1 0 0 0,0 0 0 0 0,0 1 0 0 0,0-1 0 0 0,0 0 0 0 0,0 0 0 0 0,0 0 0 0 0,0 0 0 0 0,1-1 1 0 0,5-5-2 0 0,0 0 0 0 0,-1-1 0 0 0,0 0 0 0 0,9-16 1 0 0,-14 21-61 0 0,0 1 1 0 0,0 0-1 0 0,0 0 1 0 0,0-1-1 0 0,0 1 1 0 0,-1-1-1 0 0,1 1 1 0 0,-1-1 0 0 0,0 1-1 0 0,0 0 1 0 0,0-4-1 0 0,0 5 5 0 0,0-1-1 0 0,-1 1 1 0 0,1 0-1 0 0,-1-1 1 0 0,1 1-1 0 0,-1 0 0 0 0,1 0 1 0 0,-1-1-1 0 0,0 1 1 0 0,0 0-1 0 0,1 0 1 0 0,-1 0-1 0 0,0 0 1 0 0,0 0-1 0 0,0 0 0 0 0,0 0 1 0 0,-1 0-1 0 0,1 0 1 0 0,0 1-1 0 0,0-1 1 0 0,-2-1-1 0 0,1 2-62 0 0,1-1-1 0 0,-1 1 0 0 0,1-1 1 0 0,-1 1-1 0 0,1-1 1 0 0,-1 1-1 0 0,0 0 0 0 0,1 0 1 0 0,-1 0-1 0 0,1 0 1 0 0,-1 0-1 0 0,-2 1 0 0 0,-19 7-5938 0 0,20-7 3086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5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5001 0 0,'0'3'118'0'0,"0"0"0"0"0,0 0 1 0 0,0 0-1 0 0,0 0 0 0 0,1-1 0 0 0,-1 1 0 0 0,1 0 0 0 0,0 0 0 0 0,0 0 1 0 0,1 3-1 0 0,3 13 1361 0 0,-4-16-1476 0 0,-1 0 0 0 0,0 1 0 0 0,0-1 0 0 0,-1 0 0 0 0,1 1 0 0 0,-1-1 0 0 0,1 0 0 0 0,-1 1 0 0 0,0-1 0 0 0,0 0 0 0 0,0 0 0 0 0,-1 0 0 0 0,1 0 0 0 0,-1 0 0 0 0,0 0 0 0 0,0 0 0 0 0,0-1 0 0 0,0 1 0 0 0,0 0 0 0 0,-1-1 0 0 0,1 0 0 0 0,-1 0 0 0 0,1 0 0 0 0,-1 0 0 0 0,0 0 0 0 0,0 0 0 0 0,0 0 0 0 0,0-1 0 0 0,-6 2 0 0 0,-2 2 110 0 0,-1-2 0 0 0,0 1 0 0 0,0-2 0 0 0,0 0 0 0 0,0 0 0 0 0,-23 0 0 0 0,1-7 2753 0 0,21-3-213 0 0,13 8-2578 0 0,0-1 0 0 0,0 1 0 0 0,0-1 0 0 0,-1 1 0 0 0,1 0 0 0 0,0-1 0 0 0,0 1 0 0 0,0-1 0 0 0,0 1 0 0 0,0-1 0 0 0,0 1 0 0 0,0-1 0 0 0,0 1 0 0 0,0 0 0 0 0,1-1 0 0 0,-1 1 0 0 0,0-1 0 0 0,0 1 0 0 0,0-1 0 0 0,0 1 0 0 0,1 0 0 0 0,-1-1 1 0 0,0 1-1 0 0,0 0 0 0 0,1-1 0 0 0,-1 1 0 0 0,0 0 0 0 0,1-1 0 0 0,-1 1 0 0 0,0 0 0 0 0,1-1 0 0 0,2-1 11 0 0,1-1 1 0 0,-1 1 0 0 0,0 0-1 0 0,1 1 1 0 0,0-1-1 0 0,-1 1 1 0 0,1-1-1 0 0,0 1 1 0 0,0 0-1 0 0,0 0 1 0 0,0 1 0 0 0,7-1-1 0 0,48 1 881 0 0,14 7-5529 0 0,36 0-4809 0 0,-96-7 6303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 5465 0 0,'-11'-12'840'0'0,"8"8"2674"0"0,4 12-19 0 0,1 2-2498 0 0,12 83 3672 0 0,-6 0-3414 0 0,-2-27-1303 0 0,5-10-852 0 0,-2-17-6422 0 0,-5-32-25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2:00:2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25 5049 0 0,'0'-1'52'0'0,"0"1"-1"0"0,0-1 1 0 0,0 1-1 0 0,0-1 0 0 0,0 1 1 0 0,0-1-1 0 0,0 1 1 0 0,1-1-1 0 0,-1 1 1 0 0,0-1-1 0 0,0 0 1 0 0,1 1-1 0 0,-1 0 1 0 0,0-1-1 0 0,1 1 1 0 0,-1-1-1 0 0,0 1 1 0 0,1-1-1 0 0,-1 1 1 0 0,0 0-1 0 0,1-1 1 0 0,-1 1-1 0 0,1 0 1 0 0,-1-1-1 0 0,1 1 1 0 0,-1 0-1 0 0,1 0 1 0 0,-1-1-1 0 0,1 1 1 0 0,-1 0-1 0 0,1 0 0 0 0,-1 0 1 0 0,1 0-1 0 0,0 0 1 0 0,25-8 1744 0 0,-22 8-1449 0 0,2-2-265 0 0,0 1-1 0 0,0 1 1 0 0,1-1 0 0 0,-1 1-1 0 0,0 1 1 0 0,1-1 0 0 0,-1 1-1 0 0,0 0 1 0 0,9 2 0 0 0,-10-1-472 0 0,-1-1 0 0 0,1 1 0 0 0,-1-1 0 0 0,0 1 0 0 0,0 0 0 0 0,0 1 0 0 0,0-1 0 0 0,0 1 0 0 0,0 0 0 0 0,0 0 0 0 0,-1 0 0 0 0,1 0 1 0 0,2 4-1 0 0,-2-2-2322 0 0</inkml:trace>
  <inkml:trace contextRef="#ctx0" brushRef="#br0" timeOffset="1">26 230 6185 0 0,'-1'0'79'0'0,"-1"0"0"0"0,1 0 0 0 0,0 1 0 0 0,0-1-1 0 0,0 0 1 0 0,0 0 0 0 0,0 1 0 0 0,0-1 0 0 0,0 1-1 0 0,-1-1 1 0 0,1 1 0 0 0,0 0 0 0 0,1-1 0 0 0,-1 1-1 0 0,0 0 1 0 0,0 0 0 0 0,0 0 0 0 0,0-1 0 0 0,1 1-1 0 0,-1 0 1 0 0,0 0 0 0 0,1 0 0 0 0,-1 0 0 0 0,0 0 0 0 0,1 0-1 0 0,-1 2 1 0 0,1 0 127 0 0,0-1 0 0 0,0 0 1 0 0,0 0-1 0 0,0 1 0 0 0,1-1 0 0 0,-1 0 0 0 0,0 0 0 0 0,1 0 0 0 0,0 0 1 0 0,0 0-1 0 0,-1 0 0 0 0,1 0 0 0 0,2 3 0 0 0,3 5 737 0 0,1 0-1 0 0,1 0 0 0 0,0-1 1 0 0,9 10-1 0 0,-12-15-638 0 0,0 0 0 0 0,0 0 0 0 0,1 0-1 0 0,0-1 1 0 0,0 0 0 0 0,0 0-1 0 0,0 0 1 0 0,0-1 0 0 0,0 0-1 0 0,1 0 1 0 0,-1 0 0 0 0,1-1-1 0 0,-1 0 1 0 0,1 0 0 0 0,0-1 0 0 0,-1 0-1 0 0,1 0 1 0 0,0-1 0 0 0,7-1-1 0 0,5 0-689 0 0,35-11 0 0 0,14-10-3681 0 0,-55 19 2756 0 0,32-16-7824 0 0,-30 12 4531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13 5505 0 0,'0'0'16'0'0,"0"0"1"0"0,-1 0-1 0 0,1 0 0 0 0,0 0 0 0 0,-1 0 1 0 0,1 0-1 0 0,0 0 0 0 0,0 0 0 0 0,-1-1 1 0 0,1 1-1 0 0,0 0 0 0 0,0 0 0 0 0,0 0 0 0 0,-1 0 1 0 0,1-1-1 0 0,0 1 0 0 0,0 0 0 0 0,0 0 1 0 0,-1-1-1 0 0,1 1 0 0 0,0 0 0 0 0,0 0 1 0 0,0-1-1 0 0,0 1 0 0 0,0 0 0 0 0,0 0 0 0 0,0-1 1 0 0,0 1-1 0 0,-1 0 0 0 0,1 0 0 0 0,0-1 1 0 0,0 1-1 0 0,0 0 0 0 0,0-1 0 0 0,0 1 1 0 0,0 0-1 0 0,1 0 0 0 0,-1-1 0 0 0,0 1 1 0 0,0 0-1 0 0,0-1 0 0 0,0 1 0 0 0,0 0 0 0 0,0-1 1 0 0,1-2 1119 0 0,-10 28 2625 0 0,-31 32-2210 0 0,-89 98-1 0 0,127-152-1532 0 0,-89 86-1975 0 0,90-88 1685 0 0,0 0 1 0 0,1 0 0 0 0,-1-1 0 0 0,0 1 0 0 0,0 0-1 0 0,0-1 1 0 0,0 1 0 0 0,0-1 0 0 0,0 1 0 0 0,0-1-1 0 0,0 1 1 0 0,0-1 0 0 0,0 1 0 0 0,0-1 0 0 0,0 0-1 0 0,0 0 1 0 0,0 0 0 0 0,0 0 0 0 0,0 0 0 0 0,-1 0-1 0 0,1 0 1 0 0,0 0 0 0 0,0 0 0 0 0,-1 0 0 0 0,0-3-2940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2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6433 0 0,'-1'0'3'0'0,"0"1"0"0"0,0-1-1 0 0,0 0 1 0 0,0 1 0 0 0,0-1-1 0 0,0 1 1 0 0,0-1 0 0 0,0 1 0 0 0,0 0-1 0 0,0-1 1 0 0,0 1 0 0 0,1 0-1 0 0,-1-1 1 0 0,0 1 0 0 0,0 0-1 0 0,1 0 1 0 0,-1 0 0 0 0,1 0-1 0 0,-1 0 1 0 0,1 0 0 0 0,-1 0-1 0 0,1 0 1 0 0,-1 0 0 0 0,1 1-1 0 0,0 0 50 0 0,0 0-1 0 0,0 1 0 0 0,0-1 0 0 0,0 0 0 0 0,0 0 0 0 0,1 0 0 0 0,-1 0 0 0 0,1 0 0 0 0,0 0 0 0 0,-1 0 1 0 0,3 3-1 0 0,1 2 87 0 0,1 0 1 0 0,0 0 0 0 0,0-1-1 0 0,0 0 1 0 0,8 8 0 0 0,5 1-812 0 0,0-1 1 0 0,27 16-1 0 0,-41-28-39 0 0,-1-1-2352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6297 0 0,'-1'0'6'0'0,"1"0"0"0"0,-1 0-1 0 0,1 0 1 0 0,-1 0 0 0 0,1 0-1 0 0,-1 0 1 0 0,1 0 0 0 0,-1 0-1 0 0,1 0 1 0 0,-1 0 0 0 0,1 0-1 0 0,-1 0 1 0 0,1 1 0 0 0,-1-1-1 0 0,1 0 1 0 0,0 0 0 0 0,-1 0-1 0 0,1 1 1 0 0,-1-1-1 0 0,1 0 1 0 0,0 1 0 0 0,-1-1-1 0 0,1 0 1 0 0,0 1 0 0 0,-1-1-1 0 0,1 1 1 0 0,0-1 0 0 0,-1 0-1 0 0,1 1 1 0 0,0-1 0 0 0,0 1-1 0 0,0-1 1 0 0,-1 1 0 0 0,1-1-1 0 0,0 1 1 0 0,0-1 0 0 0,0 1-1 0 0,0-1 1 0 0,0 1 0 0 0,0-1-1 0 0,0 1 1 0 0,0-1 0 0 0,0 1-1 0 0,-3 28 182 0 0,3-26-61 0 0,4 227 4712 0 0,3-68-4308 0 0,-5-85 22 0 0,0-46-1646 0 0,-1-25-1056 0 0,0-9-1549 0 0,0-10 2884 0 0,-1 6-2166 0 0</inkml:trace>
  <inkml:trace contextRef="#ctx0" brushRef="#br0" timeOffset="1">1 306 5425 0 0,'0'2'45'0'0,"1"1"0"0"0,-1 0 0 0 0,1-1-1 0 0,0 1 1 0 0,0 0 0 0 0,0-1 0 0 0,1 1-1 0 0,-1-1 1 0 0,1 0 0 0 0,-1 1 0 0 0,1-1 0 0 0,0 0-1 0 0,0 0 1 0 0,3 3 0 0 0,0 0-47 0 0,1 0 0 0 0,-1-1 1 0 0,1 1-1 0 0,10 4 0 0 0,-9-6-67 0 0,-1 0 1 0 0,1 0-1 0 0,-1-1 0 0 0,1 0 0 0 0,0 0 1 0 0,0-1-1 0 0,0 0 0 0 0,0 0 0 0 0,0-1 1 0 0,0 0-1 0 0,0 0 0 0 0,12-2 0 0 0,-10 1-2949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 6025 0 0,'-4'1'38'0'0,"9"1"-32"0"0,10 0 22 0 0,53-7 483 0 0,-48 2-493 0 0,1 2-1 0 0,21 0 0 0 0,-20 1-245 0 0,-16 0 65 0 0,-1 0-1 0 0,1 0 1 0 0,-1 0 0 0 0,0 0-1 0 0,1 1 1 0 0,-1 0-1 0 0,0 0 1 0 0,0 0 0 0 0,0 1-1 0 0,1 0 1 0 0,6 3 0 0 0,-8-2-2709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26 113 5793 0 0,'-22'19'236'0'0,"22"-18"-232"0"0,0-1 0 0 0,-1 0 1 0 0,1 1-1 0 0,0-1 1 0 0,-1 0-1 0 0,1 1 1 0 0,0-1-1 0 0,0 0 0 0 0,0 1 1 0 0,0-1-1 0 0,-1 1 1 0 0,1-1-1 0 0,0 0 0 0 0,0 1 1 0 0,0-1-1 0 0,0 1 1 0 0,0-1-1 0 0,0 1 1 0 0,0-1-1 0 0,0 0 0 0 0,0 1 1 0 0,0 0-1 0 0,1-1 6 0 0,-1 1 0 0 0,1-1-1 0 0,-1 1 1 0 0,1-1 0 0 0,-1 0 0 0 0,1 1-1 0 0,-1-1 1 0 0,1 0 0 0 0,-1 0-1 0 0,1 1 1 0 0,0-1 0 0 0,-1 0 0 0 0,1 0-1 0 0,0 0 1 0 0,-1 0 0 0 0,1 0-1 0 0,-1 0 1 0 0,1 0 0 0 0,0 0 0 0 0,-1 0-1 0 0,2 0 1 0 0,34-2-248 0 0,51-8-1 0 0,-60 6-410 0 0,-23 3-2369 0 0</inkml:trace>
  <inkml:trace contextRef="#ctx0" brushRef="#br0" timeOffset="1">44 0 5825 0 0,'-4'3'22'0'0,"1"0"0"0"0,0 0-1 0 0,0 0 1 0 0,1 0 0 0 0,-1 1-1 0 0,1-1 1 0 0,-1 1 0 0 0,1-1-1 0 0,0 1 1 0 0,1 0 0 0 0,-1 0-1 0 0,1 0 1 0 0,-1 0 0 0 0,1 0 0 0 0,0 0-1 0 0,0 5 1 0 0,-1 10 675 0 0,0 0 1 0 0,1 22-1 0 0,1-37-448 0 0,0 9 301 0 0,0-1 1 0 0,1 1-1 0 0,0-1 0 0 0,1 1 1 0 0,6 19-1 0 0,-7-28-484 0 0,1-1 0 0 0,-1 0-1 0 0,0 1 1 0 0,1-1 0 0 0,0 0-1 0 0,0 0 1 0 0,0 0 0 0 0,0 0 0 0 0,0-1-1 0 0,1 1 1 0 0,-1-1 0 0 0,1 1-1 0 0,0-1 1 0 0,-1 0 0 0 0,1 0 0 0 0,0 0-1 0 0,0 0 1 0 0,1-1 0 0 0,-1 1 0 0 0,0-1-1 0 0,0 1 1 0 0,1-1 0 0 0,-1-1-1 0 0,5 2 1 0 0,-1-2-254 0 0,-1 1 0 0 0,0-2-1 0 0,0 1 1 0 0,1-1-1 0 0,-1 0 1 0 0,0 0 0 0 0,0 0-1 0 0,0-1 1 0 0,0 0 0 0 0,0-1-1 0 0,0 1 1 0 0,8-6 0 0 0,-2 1-789 0 0,-1 0 0 0 0,-1 0 1 0 0,0-1-1 0 0,0-1 0 0 0,10-10 1 0 0,-12 10-2076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5-15T01:59:4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6025 0 0,'-1'0'44'0'0,"0"1"-1"0"0,1-1 1 0 0,-1 1-1 0 0,1-1 1 0 0,0 1-1 0 0,-1 0 1 0 0,1-1-1 0 0,-1 1 1 0 0,1 0-1 0 0,0-1 1 0 0,-1 1-1 0 0,1 0 1 0 0,0-1-1 0 0,0 1 1 0 0,0 0-1 0 0,-1-1 1 0 0,1 1-1 0 0,0 0 1 0 0,0 0-1 0 0,0-1 1 0 0,0 1-1 0 0,0 0 1 0 0,0 0-1 0 0,1-1 1 0 0,-1 1-1 0 0,0 0 1 0 0,0 0-1 0 0,1 1 1 0 0,6 34 1461 0 0,-5-25-1215 0 0,4 23-25 0 0,-2-1-1 0 0,1 42 1 0 0,-6-50-1647 0 0,-6 46 0 0 0,5-65 472 0 0,2-6 894 0 0,0 0 1 0 0,0 0-1 0 0,0 0 0 0 0,0 0 0 0 0,0 0 0 0 0,0 0 1 0 0,0 0-1 0 0,-1 0 0 0 0,1 0 0 0 0,0 0 1 0 0,0-1-1 0 0,0 1 0 0 0,0 0 0 0 0,0 0 1 0 0,0 0-1 0 0,0 0 0 0 0,0 0 0 0 0,0 0 1 0 0,0 0-1 0 0,0 0 0 0 0,0 0 0 0 0,0 0 1 0 0,0 0-1 0 0,0 0 0 0 0,0 0 0 0 0,0 0 0 0 0,0 0 1 0 0,0 0-1 0 0,-1 0 0 0 0,1 0 0 0 0,0 0 1 0 0,0-1-1 0 0,0 1 0 0 0,0 0 0 0 0,0 0 1 0 0,0 0-1 0 0,0 0 0 0 0,0 0 0 0 0,0 0 1 0 0,0 0-1 0 0,0 0 0 0 0,0 0 0 0 0,-1 0 1 0 0,1 1-1 0 0,0-1 0 0 0,0 0 0 0 0,0 0 0 0 0,0 0 1 0 0,0 0-1 0 0,0 0 0 0 0,0 0 0 0 0,0 0 1 0 0,0 0-1 0 0,0 0 0 0 0,0 0 0 0 0,0 0 1 0 0,0 0-1 0 0,-1 0 0 0 0,1 0 0 0 0,0 0 1 0 0,0 0-1 0 0,0 0 0 0 0,0 0 0 0 0,0 0 0 0 0,0 1 1 0 0,0-1-1 0 0,0 0 0 0 0,0 0 0 0 0</inkml:trace>
  <inkml:trace contextRef="#ctx0" brushRef="#br0" timeOffset="1">48 119 5729 0 0,'2'-1'17'0'0,"-1"0"0"0"0,1 0 0 0 0,0 0 0 0 0,-1 0 0 0 0,1 0 0 0 0,-1 1 0 0 0,1-1 0 0 0,0 0 0 0 0,0 1-1 0 0,-1 0 1 0 0,1-1 0 0 0,0 1 0 0 0,0 0 0 0 0,0 0 0 0 0,0 0 0 0 0,3 0 0 0 0,35 7-45 0 0,-17-3-104 0 0,-16-3-461 0 0,-1 0-2150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72539-AEFB-418C-9A97-8B2E8524C738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9E1F2-E918-4718-B422-4661FA656C6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44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2AFA-1DE2-423A-9CB0-BA95905DF57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8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B00F9-A6F4-BA7C-4E1F-781AB7172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7DAF6D-F28F-CFA1-2F7B-8E0EA1F2F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110176-7578-90C8-296F-89EF1BC5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7255B9-9F61-DAF2-5F6A-6D3DC3EE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0DC58C2-2679-5BA8-0242-F5F40420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401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5A5CF2-65E9-D128-7AAF-CC5D3ED4F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A2520E8-7089-2AD7-FDB0-21602FC95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D3B3D7D-7DDF-6733-B21B-F06E10DA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320493F-562F-315F-A852-30AA91F3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EA84F0-8CF6-CC80-AE39-ADB82234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9AD4485-B174-544F-7AED-1129AF997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07DEF3-588E-C450-21F7-734BF418E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5065031-1CEF-F723-5E2D-3AA596EBD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6F3C9B-560D-4724-CBAA-971EBFEE0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6E3F43A-457D-E316-598E-37F36432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83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7BC3A0-188B-C06E-C315-D1B8C596E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A273789-6CD3-D391-2C4D-D7F96BD50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5E9E86-C20B-9FF9-D2CA-B72EAFBB0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0BBC57B-D0F9-ADAC-1B18-110C428A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B68193-53EA-3D9C-24A2-E97F2A3E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159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60ECCB-D134-398C-2802-3F00D53B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1575D75-CFBE-02D7-440B-26F1579D3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67F24A-D082-1EC8-7DB5-E341902B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6AC011A-583C-3180-54C3-0CE9A150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63815E-5866-7CE1-1462-0203B09B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39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0F9EEC-B09D-2336-7AE2-B42CB67F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CD3E4C-E344-BA01-D019-BCD16F3F1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CEBAC0C-6B6A-A8BF-EB0C-7F9AB8B9E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2396D68-9BBC-8E7B-0F31-463EA97B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D7C981-8868-6B98-223D-EA62F266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4BDAA5F-4D7A-D58C-0B07-B5197BB1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7EFBD8-9D83-28C9-7B3D-F398737E0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9473DBC-2C98-D48C-76E5-6BA647093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DE761D-907F-5DA0-2E5A-B7DAFDBBC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99ABACB-A184-618B-CF8D-64B3715E2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F0A1185-BEEF-BC9C-9B5C-3394B6079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E037631-9AEF-18BA-C1FE-E22AECF97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F1E141C-BF00-7F8B-8C41-5E4BE6F2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9191A3D-D724-BEF6-2CC0-FD6429FAF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76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2B9FF4-447D-E359-9A60-90FDB78F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6BA974D-4B05-CF02-E35B-FAB780CF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B49DF00-EDE8-1DDD-33FF-2EF00D91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3E8D40-6603-F6AF-C491-C10889E9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61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071264B-6586-7265-3907-E8F7D226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24329E-15EE-C3B3-666B-F4A809FE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542E675-D4FE-DEE0-7638-6CA9226D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704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D98E1B-06DA-F030-8D57-BA0AC764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05A6F7-CB62-567E-2F6D-163B008A9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BC4664-3247-9164-10EA-A8D49E248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328FAB-FFE0-9942-9942-B50E109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368E52-233C-5C67-C490-EC0136F00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4DD3B9E-6329-1AAA-CFDB-DADA0BAB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089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ECB758-A892-0D4C-CA70-E1C9D7E87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7F566C-D023-F464-9A6E-8228B9F04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A3EF7BB-EF92-779D-DDFF-2F700EF79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0C4634F-E829-CFE3-6F8E-3F751ED6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6C92D13-653A-2D5E-8251-C8ECFAD18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59DC626-730E-3968-7431-BA5F586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2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2C03E7C-7067-036E-C50D-6A30A620E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5DE3B1-A2E0-C2BB-41CF-22C78DCA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3B58D31-24E7-FDA3-E738-ECF6DBE85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4323DF-10D9-4810-99FF-2ABB422F2E9D}" type="datetimeFigureOut">
              <a:rPr lang="ko-KR" altLang="en-US" smtClean="0"/>
              <a:t>2024-06-10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11FF0E-9033-D846-39A7-3865AE629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AFB274-A028-4CD9-4AB5-9A9780DC2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305CF5-BF3D-4027-B3DC-33B31BAB0D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89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410.png"/><Relationship Id="rId2" Type="http://schemas.openxmlformats.org/officeDocument/2006/relationships/image" Target="../media/image8.png"/><Relationship Id="rId16" Type="http://schemas.openxmlformats.org/officeDocument/2006/relationships/image" Target="../media/image1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310.png"/><Relationship Id="rId4" Type="http://schemas.openxmlformats.org/officeDocument/2006/relationships/image" Target="../media/image1010.png"/><Relationship Id="rId9" Type="http://schemas.openxmlformats.org/officeDocument/2006/relationships/customXml" Target="../ink/ink4.xml"/><Relationship Id="rId14" Type="http://schemas.openxmlformats.org/officeDocument/2006/relationships/image" Target="../media/image15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.png"/><Relationship Id="rId299" Type="http://schemas.openxmlformats.org/officeDocument/2006/relationships/image" Target="../media/image167.png"/><Relationship Id="rId21" Type="http://schemas.openxmlformats.org/officeDocument/2006/relationships/image" Target="../media/image280.png"/><Relationship Id="rId63" Type="http://schemas.openxmlformats.org/officeDocument/2006/relationships/image" Target="../media/image49.png"/><Relationship Id="rId159" Type="http://schemas.openxmlformats.org/officeDocument/2006/relationships/image" Target="../media/image97.png"/><Relationship Id="rId324" Type="http://schemas.openxmlformats.org/officeDocument/2006/relationships/customXml" Target="../ink/ink169.xml"/><Relationship Id="rId366" Type="http://schemas.openxmlformats.org/officeDocument/2006/relationships/customXml" Target="../ink/ink190.xml"/><Relationship Id="rId170" Type="http://schemas.openxmlformats.org/officeDocument/2006/relationships/customXml" Target="../ink/ink92.xml"/><Relationship Id="rId226" Type="http://schemas.openxmlformats.org/officeDocument/2006/relationships/customXml" Target="../ink/ink120.xml"/><Relationship Id="rId268" Type="http://schemas.openxmlformats.org/officeDocument/2006/relationships/customXml" Target="../ink/ink141.xml"/><Relationship Id="rId32" Type="http://schemas.openxmlformats.org/officeDocument/2006/relationships/customXml" Target="../ink/ink23.xml"/><Relationship Id="rId74" Type="http://schemas.openxmlformats.org/officeDocument/2006/relationships/customXml" Target="../ink/ink44.xml"/><Relationship Id="rId128" Type="http://schemas.openxmlformats.org/officeDocument/2006/relationships/customXml" Target="../ink/ink71.xml"/><Relationship Id="rId335" Type="http://schemas.openxmlformats.org/officeDocument/2006/relationships/image" Target="../media/image185.png"/><Relationship Id="rId377" Type="http://schemas.openxmlformats.org/officeDocument/2006/relationships/image" Target="../media/image206.png"/><Relationship Id="rId5" Type="http://schemas.openxmlformats.org/officeDocument/2006/relationships/image" Target="../media/image2010.png"/><Relationship Id="rId181" Type="http://schemas.openxmlformats.org/officeDocument/2006/relationships/image" Target="../media/image108.png"/><Relationship Id="rId237" Type="http://schemas.openxmlformats.org/officeDocument/2006/relationships/image" Target="../media/image136.png"/><Relationship Id="rId279" Type="http://schemas.openxmlformats.org/officeDocument/2006/relationships/image" Target="../media/image157.png"/><Relationship Id="rId43" Type="http://schemas.openxmlformats.org/officeDocument/2006/relationships/image" Target="../media/image39.png"/><Relationship Id="rId139" Type="http://schemas.openxmlformats.org/officeDocument/2006/relationships/image" Target="../media/image87.png"/><Relationship Id="rId290" Type="http://schemas.openxmlformats.org/officeDocument/2006/relationships/customXml" Target="../ink/ink152.xml"/><Relationship Id="rId304" Type="http://schemas.openxmlformats.org/officeDocument/2006/relationships/customXml" Target="../ink/ink159.xml"/><Relationship Id="rId346" Type="http://schemas.openxmlformats.org/officeDocument/2006/relationships/customXml" Target="../ink/ink180.xml"/><Relationship Id="rId85" Type="http://schemas.openxmlformats.org/officeDocument/2006/relationships/image" Target="../media/image60.png"/><Relationship Id="rId150" Type="http://schemas.openxmlformats.org/officeDocument/2006/relationships/customXml" Target="../ink/ink82.xml"/><Relationship Id="rId192" Type="http://schemas.openxmlformats.org/officeDocument/2006/relationships/customXml" Target="../ink/ink103.xml"/><Relationship Id="rId206" Type="http://schemas.openxmlformats.org/officeDocument/2006/relationships/customXml" Target="../ink/ink110.xml"/><Relationship Id="rId248" Type="http://schemas.openxmlformats.org/officeDocument/2006/relationships/customXml" Target="../ink/ink131.xml"/><Relationship Id="rId12" Type="http://schemas.openxmlformats.org/officeDocument/2006/relationships/customXml" Target="../ink/ink13.xml"/><Relationship Id="rId108" Type="http://schemas.openxmlformats.org/officeDocument/2006/relationships/customXml" Target="../ink/ink61.xml"/><Relationship Id="rId315" Type="http://schemas.openxmlformats.org/officeDocument/2006/relationships/image" Target="../media/image175.png"/><Relationship Id="rId357" Type="http://schemas.openxmlformats.org/officeDocument/2006/relationships/image" Target="../media/image196.png"/><Relationship Id="rId54" Type="http://schemas.openxmlformats.org/officeDocument/2006/relationships/customXml" Target="../ink/ink34.xml"/><Relationship Id="rId96" Type="http://schemas.openxmlformats.org/officeDocument/2006/relationships/customXml" Target="../ink/ink55.xml"/><Relationship Id="rId161" Type="http://schemas.openxmlformats.org/officeDocument/2006/relationships/image" Target="../media/image98.png"/><Relationship Id="rId217" Type="http://schemas.openxmlformats.org/officeDocument/2006/relationships/image" Target="../media/image126.png"/><Relationship Id="rId259" Type="http://schemas.openxmlformats.org/officeDocument/2006/relationships/image" Target="../media/image147.png"/><Relationship Id="rId23" Type="http://schemas.openxmlformats.org/officeDocument/2006/relationships/image" Target="../media/image290.png"/><Relationship Id="rId119" Type="http://schemas.openxmlformats.org/officeDocument/2006/relationships/image" Target="../media/image77.png"/><Relationship Id="rId270" Type="http://schemas.openxmlformats.org/officeDocument/2006/relationships/customXml" Target="../ink/ink142.xml"/><Relationship Id="rId326" Type="http://schemas.openxmlformats.org/officeDocument/2006/relationships/customXml" Target="../ink/ink170.xml"/><Relationship Id="rId65" Type="http://schemas.openxmlformats.org/officeDocument/2006/relationships/image" Target="../media/image50.png"/><Relationship Id="rId130" Type="http://schemas.openxmlformats.org/officeDocument/2006/relationships/customXml" Target="../ink/ink72.xml"/><Relationship Id="rId368" Type="http://schemas.openxmlformats.org/officeDocument/2006/relationships/customXml" Target="../ink/ink191.xml"/><Relationship Id="rId172" Type="http://schemas.openxmlformats.org/officeDocument/2006/relationships/customXml" Target="../ink/ink93.xml"/><Relationship Id="rId228" Type="http://schemas.openxmlformats.org/officeDocument/2006/relationships/customXml" Target="../ink/ink121.xml"/><Relationship Id="rId281" Type="http://schemas.openxmlformats.org/officeDocument/2006/relationships/image" Target="../media/image158.png"/><Relationship Id="rId337" Type="http://schemas.openxmlformats.org/officeDocument/2006/relationships/image" Target="../media/image186.png"/><Relationship Id="rId34" Type="http://schemas.openxmlformats.org/officeDocument/2006/relationships/customXml" Target="../ink/ink24.xml"/><Relationship Id="rId76" Type="http://schemas.openxmlformats.org/officeDocument/2006/relationships/customXml" Target="../ink/ink45.xml"/><Relationship Id="rId141" Type="http://schemas.openxmlformats.org/officeDocument/2006/relationships/image" Target="../media/image88.png"/><Relationship Id="rId379" Type="http://schemas.openxmlformats.org/officeDocument/2006/relationships/image" Target="../media/image207.png"/><Relationship Id="rId7" Type="http://schemas.openxmlformats.org/officeDocument/2006/relationships/image" Target="../media/image214.png"/><Relationship Id="rId183" Type="http://schemas.openxmlformats.org/officeDocument/2006/relationships/image" Target="../media/image109.png"/><Relationship Id="rId239" Type="http://schemas.openxmlformats.org/officeDocument/2006/relationships/image" Target="../media/image137.png"/><Relationship Id="rId250" Type="http://schemas.openxmlformats.org/officeDocument/2006/relationships/customXml" Target="../ink/ink132.xml"/><Relationship Id="rId292" Type="http://schemas.openxmlformats.org/officeDocument/2006/relationships/customXml" Target="../ink/ink153.xml"/><Relationship Id="rId306" Type="http://schemas.openxmlformats.org/officeDocument/2006/relationships/customXml" Target="../ink/ink160.xml"/><Relationship Id="rId45" Type="http://schemas.openxmlformats.org/officeDocument/2006/relationships/image" Target="../media/image40.png"/><Relationship Id="rId87" Type="http://schemas.openxmlformats.org/officeDocument/2006/relationships/image" Target="../media/image61.png"/><Relationship Id="rId110" Type="http://schemas.openxmlformats.org/officeDocument/2006/relationships/customXml" Target="../ink/ink62.xml"/><Relationship Id="rId348" Type="http://schemas.openxmlformats.org/officeDocument/2006/relationships/customXml" Target="../ink/ink181.xml"/><Relationship Id="rId152" Type="http://schemas.openxmlformats.org/officeDocument/2006/relationships/customXml" Target="../ink/ink83.xml"/><Relationship Id="rId194" Type="http://schemas.openxmlformats.org/officeDocument/2006/relationships/customXml" Target="../ink/ink104.xml"/><Relationship Id="rId208" Type="http://schemas.openxmlformats.org/officeDocument/2006/relationships/customXml" Target="../ink/ink111.xml"/><Relationship Id="rId261" Type="http://schemas.openxmlformats.org/officeDocument/2006/relationships/image" Target="../media/image148.png"/><Relationship Id="rId14" Type="http://schemas.openxmlformats.org/officeDocument/2006/relationships/customXml" Target="../ink/ink14.xml"/><Relationship Id="rId56" Type="http://schemas.openxmlformats.org/officeDocument/2006/relationships/customXml" Target="../ink/ink35.xml"/><Relationship Id="rId317" Type="http://schemas.openxmlformats.org/officeDocument/2006/relationships/image" Target="../media/image176.png"/><Relationship Id="rId359" Type="http://schemas.openxmlformats.org/officeDocument/2006/relationships/image" Target="../media/image197.png"/><Relationship Id="rId98" Type="http://schemas.openxmlformats.org/officeDocument/2006/relationships/customXml" Target="../ink/ink56.xml"/><Relationship Id="rId121" Type="http://schemas.openxmlformats.org/officeDocument/2006/relationships/image" Target="../media/image78.png"/><Relationship Id="rId163" Type="http://schemas.openxmlformats.org/officeDocument/2006/relationships/image" Target="../media/image99.png"/><Relationship Id="rId219" Type="http://schemas.openxmlformats.org/officeDocument/2006/relationships/image" Target="../media/image127.png"/><Relationship Id="rId370" Type="http://schemas.openxmlformats.org/officeDocument/2006/relationships/customXml" Target="../ink/ink192.xml"/><Relationship Id="rId230" Type="http://schemas.openxmlformats.org/officeDocument/2006/relationships/customXml" Target="../ink/ink122.xml"/><Relationship Id="rId25" Type="http://schemas.openxmlformats.org/officeDocument/2006/relationships/image" Target="../media/image300.png"/><Relationship Id="rId67" Type="http://schemas.openxmlformats.org/officeDocument/2006/relationships/image" Target="../media/image51.png"/><Relationship Id="rId272" Type="http://schemas.openxmlformats.org/officeDocument/2006/relationships/customXml" Target="../ink/ink143.xml"/><Relationship Id="rId328" Type="http://schemas.openxmlformats.org/officeDocument/2006/relationships/customXml" Target="../ink/ink171.xml"/><Relationship Id="rId132" Type="http://schemas.openxmlformats.org/officeDocument/2006/relationships/customXml" Target="../ink/ink73.xml"/><Relationship Id="rId174" Type="http://schemas.openxmlformats.org/officeDocument/2006/relationships/customXml" Target="../ink/ink94.xml"/><Relationship Id="rId381" Type="http://schemas.openxmlformats.org/officeDocument/2006/relationships/image" Target="../media/image208.png"/><Relationship Id="rId241" Type="http://schemas.openxmlformats.org/officeDocument/2006/relationships/image" Target="../media/image138.png"/><Relationship Id="rId36" Type="http://schemas.openxmlformats.org/officeDocument/2006/relationships/customXml" Target="../ink/ink25.xml"/><Relationship Id="rId283" Type="http://schemas.openxmlformats.org/officeDocument/2006/relationships/image" Target="../media/image159.png"/><Relationship Id="rId339" Type="http://schemas.openxmlformats.org/officeDocument/2006/relationships/image" Target="../media/image187.png"/><Relationship Id="rId78" Type="http://schemas.openxmlformats.org/officeDocument/2006/relationships/customXml" Target="../ink/ink46.xml"/><Relationship Id="rId101" Type="http://schemas.openxmlformats.org/officeDocument/2006/relationships/image" Target="../media/image68.png"/><Relationship Id="rId143" Type="http://schemas.openxmlformats.org/officeDocument/2006/relationships/image" Target="../media/image89.png"/><Relationship Id="rId185" Type="http://schemas.openxmlformats.org/officeDocument/2006/relationships/image" Target="../media/image110.png"/><Relationship Id="rId350" Type="http://schemas.openxmlformats.org/officeDocument/2006/relationships/customXml" Target="../ink/ink182.xml"/><Relationship Id="rId9" Type="http://schemas.openxmlformats.org/officeDocument/2006/relationships/image" Target="../media/image220.png"/><Relationship Id="rId210" Type="http://schemas.openxmlformats.org/officeDocument/2006/relationships/customXml" Target="../ink/ink112.xml"/><Relationship Id="rId26" Type="http://schemas.openxmlformats.org/officeDocument/2006/relationships/customXml" Target="../ink/ink20.xml"/><Relationship Id="rId231" Type="http://schemas.openxmlformats.org/officeDocument/2006/relationships/image" Target="../media/image133.png"/><Relationship Id="rId252" Type="http://schemas.openxmlformats.org/officeDocument/2006/relationships/customXml" Target="../ink/ink133.xml"/><Relationship Id="rId273" Type="http://schemas.openxmlformats.org/officeDocument/2006/relationships/image" Target="../media/image154.png"/><Relationship Id="rId294" Type="http://schemas.openxmlformats.org/officeDocument/2006/relationships/customXml" Target="../ink/ink154.xml"/><Relationship Id="rId308" Type="http://schemas.openxmlformats.org/officeDocument/2006/relationships/customXml" Target="../ink/ink161.xml"/><Relationship Id="rId329" Type="http://schemas.openxmlformats.org/officeDocument/2006/relationships/image" Target="../media/image182.png"/><Relationship Id="rId47" Type="http://schemas.openxmlformats.org/officeDocument/2006/relationships/image" Target="../media/image410.png"/><Relationship Id="rId68" Type="http://schemas.openxmlformats.org/officeDocument/2006/relationships/customXml" Target="../ink/ink41.xml"/><Relationship Id="rId89" Type="http://schemas.openxmlformats.org/officeDocument/2006/relationships/image" Target="../media/image62.png"/><Relationship Id="rId112" Type="http://schemas.openxmlformats.org/officeDocument/2006/relationships/customXml" Target="../ink/ink63.xml"/><Relationship Id="rId133" Type="http://schemas.openxmlformats.org/officeDocument/2006/relationships/image" Target="../media/image84.png"/><Relationship Id="rId154" Type="http://schemas.openxmlformats.org/officeDocument/2006/relationships/customXml" Target="../ink/ink84.xml"/><Relationship Id="rId175" Type="http://schemas.openxmlformats.org/officeDocument/2006/relationships/image" Target="../media/image105.png"/><Relationship Id="rId340" Type="http://schemas.openxmlformats.org/officeDocument/2006/relationships/customXml" Target="../ink/ink177.xml"/><Relationship Id="rId361" Type="http://schemas.openxmlformats.org/officeDocument/2006/relationships/image" Target="../media/image198.png"/><Relationship Id="rId196" Type="http://schemas.openxmlformats.org/officeDocument/2006/relationships/customXml" Target="../ink/ink105.xml"/><Relationship Id="rId200" Type="http://schemas.openxmlformats.org/officeDocument/2006/relationships/customXml" Target="../ink/ink107.xml"/><Relationship Id="rId382" Type="http://schemas.openxmlformats.org/officeDocument/2006/relationships/customXml" Target="../ink/ink198.xml"/><Relationship Id="rId16" Type="http://schemas.openxmlformats.org/officeDocument/2006/relationships/customXml" Target="../ink/ink15.xml"/><Relationship Id="rId221" Type="http://schemas.openxmlformats.org/officeDocument/2006/relationships/image" Target="../media/image128.png"/><Relationship Id="rId242" Type="http://schemas.openxmlformats.org/officeDocument/2006/relationships/customXml" Target="../ink/ink128.xml"/><Relationship Id="rId263" Type="http://schemas.openxmlformats.org/officeDocument/2006/relationships/image" Target="../media/image149.png"/><Relationship Id="rId284" Type="http://schemas.openxmlformats.org/officeDocument/2006/relationships/customXml" Target="../ink/ink149.xml"/><Relationship Id="rId319" Type="http://schemas.openxmlformats.org/officeDocument/2006/relationships/image" Target="../media/image177.png"/><Relationship Id="rId37" Type="http://schemas.openxmlformats.org/officeDocument/2006/relationships/image" Target="../media/image360.png"/><Relationship Id="rId58" Type="http://schemas.openxmlformats.org/officeDocument/2006/relationships/customXml" Target="../ink/ink36.xml"/><Relationship Id="rId79" Type="http://schemas.openxmlformats.org/officeDocument/2006/relationships/image" Target="../media/image57.png"/><Relationship Id="rId102" Type="http://schemas.openxmlformats.org/officeDocument/2006/relationships/customXml" Target="../ink/ink58.xml"/><Relationship Id="rId123" Type="http://schemas.openxmlformats.org/officeDocument/2006/relationships/image" Target="../media/image79.png"/><Relationship Id="rId144" Type="http://schemas.openxmlformats.org/officeDocument/2006/relationships/customXml" Target="../ink/ink79.xml"/><Relationship Id="rId330" Type="http://schemas.openxmlformats.org/officeDocument/2006/relationships/customXml" Target="../ink/ink172.xml"/><Relationship Id="rId90" Type="http://schemas.openxmlformats.org/officeDocument/2006/relationships/customXml" Target="../ink/ink52.xml"/><Relationship Id="rId165" Type="http://schemas.openxmlformats.org/officeDocument/2006/relationships/image" Target="../media/image100.png"/><Relationship Id="rId186" Type="http://schemas.openxmlformats.org/officeDocument/2006/relationships/customXml" Target="../ink/ink100.xml"/><Relationship Id="rId351" Type="http://schemas.openxmlformats.org/officeDocument/2006/relationships/image" Target="../media/image193.png"/><Relationship Id="rId372" Type="http://schemas.openxmlformats.org/officeDocument/2006/relationships/customXml" Target="../ink/ink193.xml"/><Relationship Id="rId211" Type="http://schemas.openxmlformats.org/officeDocument/2006/relationships/image" Target="../media/image123.png"/><Relationship Id="rId232" Type="http://schemas.openxmlformats.org/officeDocument/2006/relationships/customXml" Target="../ink/ink123.xml"/><Relationship Id="rId253" Type="http://schemas.openxmlformats.org/officeDocument/2006/relationships/image" Target="../media/image144.png"/><Relationship Id="rId274" Type="http://schemas.openxmlformats.org/officeDocument/2006/relationships/customXml" Target="../ink/ink144.xml"/><Relationship Id="rId295" Type="http://schemas.openxmlformats.org/officeDocument/2006/relationships/image" Target="../media/image165.png"/><Relationship Id="rId309" Type="http://schemas.openxmlformats.org/officeDocument/2006/relationships/image" Target="../media/image172.png"/><Relationship Id="rId27" Type="http://schemas.openxmlformats.org/officeDocument/2006/relationships/image" Target="../media/image310.png"/><Relationship Id="rId48" Type="http://schemas.openxmlformats.org/officeDocument/2006/relationships/customXml" Target="../ink/ink31.xml"/><Relationship Id="rId69" Type="http://schemas.openxmlformats.org/officeDocument/2006/relationships/image" Target="../media/image52.png"/><Relationship Id="rId113" Type="http://schemas.openxmlformats.org/officeDocument/2006/relationships/image" Target="../media/image74.png"/><Relationship Id="rId134" Type="http://schemas.openxmlformats.org/officeDocument/2006/relationships/customXml" Target="../ink/ink74.xml"/><Relationship Id="rId320" Type="http://schemas.openxmlformats.org/officeDocument/2006/relationships/customXml" Target="../ink/ink167.xml"/><Relationship Id="rId80" Type="http://schemas.openxmlformats.org/officeDocument/2006/relationships/customXml" Target="../ink/ink47.xml"/><Relationship Id="rId155" Type="http://schemas.openxmlformats.org/officeDocument/2006/relationships/image" Target="../media/image95.png"/><Relationship Id="rId176" Type="http://schemas.openxmlformats.org/officeDocument/2006/relationships/customXml" Target="../ink/ink95.xml"/><Relationship Id="rId197" Type="http://schemas.openxmlformats.org/officeDocument/2006/relationships/image" Target="../media/image116.png"/><Relationship Id="rId341" Type="http://schemas.openxmlformats.org/officeDocument/2006/relationships/image" Target="../media/image188.png"/><Relationship Id="rId362" Type="http://schemas.openxmlformats.org/officeDocument/2006/relationships/customXml" Target="../ink/ink188.xml"/><Relationship Id="rId383" Type="http://schemas.openxmlformats.org/officeDocument/2006/relationships/image" Target="../media/image209.png"/><Relationship Id="rId201" Type="http://schemas.openxmlformats.org/officeDocument/2006/relationships/image" Target="../media/image118.png"/><Relationship Id="rId222" Type="http://schemas.openxmlformats.org/officeDocument/2006/relationships/customXml" Target="../ink/ink118.xml"/><Relationship Id="rId243" Type="http://schemas.openxmlformats.org/officeDocument/2006/relationships/image" Target="../media/image139.png"/><Relationship Id="rId264" Type="http://schemas.openxmlformats.org/officeDocument/2006/relationships/customXml" Target="../ink/ink139.xml"/><Relationship Id="rId285" Type="http://schemas.openxmlformats.org/officeDocument/2006/relationships/image" Target="../media/image160.png"/><Relationship Id="rId17" Type="http://schemas.openxmlformats.org/officeDocument/2006/relationships/image" Target="../media/image260.png"/><Relationship Id="rId38" Type="http://schemas.openxmlformats.org/officeDocument/2006/relationships/customXml" Target="../ink/ink26.xml"/><Relationship Id="rId59" Type="http://schemas.openxmlformats.org/officeDocument/2006/relationships/image" Target="../media/image470.png"/><Relationship Id="rId103" Type="http://schemas.openxmlformats.org/officeDocument/2006/relationships/image" Target="../media/image69.png"/><Relationship Id="rId124" Type="http://schemas.openxmlformats.org/officeDocument/2006/relationships/customXml" Target="../ink/ink69.xml"/><Relationship Id="rId310" Type="http://schemas.openxmlformats.org/officeDocument/2006/relationships/customXml" Target="../ink/ink162.xml"/><Relationship Id="rId70" Type="http://schemas.openxmlformats.org/officeDocument/2006/relationships/customXml" Target="../ink/ink42.xml"/><Relationship Id="rId91" Type="http://schemas.openxmlformats.org/officeDocument/2006/relationships/image" Target="../media/image63.png"/><Relationship Id="rId145" Type="http://schemas.openxmlformats.org/officeDocument/2006/relationships/image" Target="../media/image90.png"/><Relationship Id="rId166" Type="http://schemas.openxmlformats.org/officeDocument/2006/relationships/customXml" Target="../ink/ink90.xml"/><Relationship Id="rId187" Type="http://schemas.openxmlformats.org/officeDocument/2006/relationships/image" Target="../media/image111.png"/><Relationship Id="rId331" Type="http://schemas.openxmlformats.org/officeDocument/2006/relationships/image" Target="../media/image183.png"/><Relationship Id="rId352" Type="http://schemas.openxmlformats.org/officeDocument/2006/relationships/customXml" Target="../ink/ink183.xml"/><Relationship Id="rId373" Type="http://schemas.openxmlformats.org/officeDocument/2006/relationships/image" Target="../media/image204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13.xml"/><Relationship Id="rId233" Type="http://schemas.openxmlformats.org/officeDocument/2006/relationships/image" Target="../media/image134.png"/><Relationship Id="rId254" Type="http://schemas.openxmlformats.org/officeDocument/2006/relationships/customXml" Target="../ink/ink134.xml"/><Relationship Id="rId28" Type="http://schemas.openxmlformats.org/officeDocument/2006/relationships/customXml" Target="../ink/ink21.xml"/><Relationship Id="rId49" Type="http://schemas.openxmlformats.org/officeDocument/2006/relationships/image" Target="../media/image42.png"/><Relationship Id="rId114" Type="http://schemas.openxmlformats.org/officeDocument/2006/relationships/customXml" Target="../ink/ink64.xml"/><Relationship Id="rId275" Type="http://schemas.openxmlformats.org/officeDocument/2006/relationships/image" Target="../media/image155.png"/><Relationship Id="rId296" Type="http://schemas.openxmlformats.org/officeDocument/2006/relationships/customXml" Target="../ink/ink155.xml"/><Relationship Id="rId300" Type="http://schemas.openxmlformats.org/officeDocument/2006/relationships/customXml" Target="../ink/ink157.xml"/><Relationship Id="rId60" Type="http://schemas.openxmlformats.org/officeDocument/2006/relationships/customXml" Target="../ink/ink37.xml"/><Relationship Id="rId81" Type="http://schemas.openxmlformats.org/officeDocument/2006/relationships/image" Target="../media/image58.png"/><Relationship Id="rId135" Type="http://schemas.openxmlformats.org/officeDocument/2006/relationships/image" Target="../media/image85.png"/><Relationship Id="rId156" Type="http://schemas.openxmlformats.org/officeDocument/2006/relationships/customXml" Target="../ink/ink85.xml"/><Relationship Id="rId177" Type="http://schemas.openxmlformats.org/officeDocument/2006/relationships/image" Target="../media/image106.png"/><Relationship Id="rId198" Type="http://schemas.openxmlformats.org/officeDocument/2006/relationships/customXml" Target="../ink/ink106.xml"/><Relationship Id="rId321" Type="http://schemas.openxmlformats.org/officeDocument/2006/relationships/image" Target="../media/image178.png"/><Relationship Id="rId342" Type="http://schemas.openxmlformats.org/officeDocument/2006/relationships/customXml" Target="../ink/ink178.xml"/><Relationship Id="rId363" Type="http://schemas.openxmlformats.org/officeDocument/2006/relationships/image" Target="../media/image199.png"/><Relationship Id="rId202" Type="http://schemas.openxmlformats.org/officeDocument/2006/relationships/customXml" Target="../ink/ink108.xml"/><Relationship Id="rId223" Type="http://schemas.openxmlformats.org/officeDocument/2006/relationships/image" Target="../media/image129.png"/><Relationship Id="rId244" Type="http://schemas.openxmlformats.org/officeDocument/2006/relationships/customXml" Target="../ink/ink129.xml"/><Relationship Id="rId18" Type="http://schemas.openxmlformats.org/officeDocument/2006/relationships/customXml" Target="../ink/ink16.xml"/><Relationship Id="rId39" Type="http://schemas.openxmlformats.org/officeDocument/2006/relationships/image" Target="../media/image370.png"/><Relationship Id="rId265" Type="http://schemas.openxmlformats.org/officeDocument/2006/relationships/image" Target="../media/image150.png"/><Relationship Id="rId286" Type="http://schemas.openxmlformats.org/officeDocument/2006/relationships/customXml" Target="../ink/ink150.xml"/><Relationship Id="rId50" Type="http://schemas.openxmlformats.org/officeDocument/2006/relationships/customXml" Target="../ink/ink32.xml"/><Relationship Id="rId104" Type="http://schemas.openxmlformats.org/officeDocument/2006/relationships/customXml" Target="../ink/ink59.xml"/><Relationship Id="rId125" Type="http://schemas.openxmlformats.org/officeDocument/2006/relationships/image" Target="../media/image80.png"/><Relationship Id="rId146" Type="http://schemas.openxmlformats.org/officeDocument/2006/relationships/customXml" Target="../ink/ink80.xml"/><Relationship Id="rId167" Type="http://schemas.openxmlformats.org/officeDocument/2006/relationships/image" Target="../media/image101.png"/><Relationship Id="rId188" Type="http://schemas.openxmlformats.org/officeDocument/2006/relationships/customXml" Target="../ink/ink101.xml"/><Relationship Id="rId311" Type="http://schemas.openxmlformats.org/officeDocument/2006/relationships/image" Target="../media/image173.png"/><Relationship Id="rId332" Type="http://schemas.openxmlformats.org/officeDocument/2006/relationships/customXml" Target="../ink/ink173.xml"/><Relationship Id="rId353" Type="http://schemas.openxmlformats.org/officeDocument/2006/relationships/image" Target="../media/image194.png"/><Relationship Id="rId374" Type="http://schemas.openxmlformats.org/officeDocument/2006/relationships/customXml" Target="../ink/ink194.xml"/><Relationship Id="rId71" Type="http://schemas.openxmlformats.org/officeDocument/2006/relationships/image" Target="../media/image53.png"/><Relationship Id="rId92" Type="http://schemas.openxmlformats.org/officeDocument/2006/relationships/customXml" Target="../ink/ink53.xml"/><Relationship Id="rId213" Type="http://schemas.openxmlformats.org/officeDocument/2006/relationships/image" Target="../media/image124.png"/><Relationship Id="rId234" Type="http://schemas.openxmlformats.org/officeDocument/2006/relationships/customXml" Target="../ink/ink124.xml"/><Relationship Id="rId2" Type="http://schemas.openxmlformats.org/officeDocument/2006/relationships/customXml" Target="../ink/ink8.xml"/><Relationship Id="rId29" Type="http://schemas.openxmlformats.org/officeDocument/2006/relationships/image" Target="../media/image320.png"/><Relationship Id="rId255" Type="http://schemas.openxmlformats.org/officeDocument/2006/relationships/image" Target="../media/image145.png"/><Relationship Id="rId276" Type="http://schemas.openxmlformats.org/officeDocument/2006/relationships/customXml" Target="../ink/ink145.xml"/><Relationship Id="rId297" Type="http://schemas.openxmlformats.org/officeDocument/2006/relationships/image" Target="../media/image166.png"/><Relationship Id="rId40" Type="http://schemas.openxmlformats.org/officeDocument/2006/relationships/customXml" Target="../ink/ink27.xml"/><Relationship Id="rId115" Type="http://schemas.openxmlformats.org/officeDocument/2006/relationships/image" Target="../media/image75.png"/><Relationship Id="rId136" Type="http://schemas.openxmlformats.org/officeDocument/2006/relationships/customXml" Target="../ink/ink75.xml"/><Relationship Id="rId157" Type="http://schemas.openxmlformats.org/officeDocument/2006/relationships/image" Target="../media/image96.png"/><Relationship Id="rId178" Type="http://schemas.openxmlformats.org/officeDocument/2006/relationships/customXml" Target="../ink/ink96.xml"/><Relationship Id="rId301" Type="http://schemas.openxmlformats.org/officeDocument/2006/relationships/image" Target="../media/image168.png"/><Relationship Id="rId322" Type="http://schemas.openxmlformats.org/officeDocument/2006/relationships/customXml" Target="../ink/ink168.xml"/><Relationship Id="rId343" Type="http://schemas.openxmlformats.org/officeDocument/2006/relationships/image" Target="../media/image189.png"/><Relationship Id="rId364" Type="http://schemas.openxmlformats.org/officeDocument/2006/relationships/customXml" Target="../ink/ink189.xml"/><Relationship Id="rId61" Type="http://schemas.openxmlformats.org/officeDocument/2006/relationships/image" Target="../media/image48.png"/><Relationship Id="rId82" Type="http://schemas.openxmlformats.org/officeDocument/2006/relationships/customXml" Target="../ink/ink48.xml"/><Relationship Id="rId199" Type="http://schemas.openxmlformats.org/officeDocument/2006/relationships/image" Target="../media/image117.png"/><Relationship Id="rId203" Type="http://schemas.openxmlformats.org/officeDocument/2006/relationships/image" Target="../media/image119.png"/><Relationship Id="rId19" Type="http://schemas.openxmlformats.org/officeDocument/2006/relationships/image" Target="../media/image270.png"/><Relationship Id="rId224" Type="http://schemas.openxmlformats.org/officeDocument/2006/relationships/customXml" Target="../ink/ink119.xml"/><Relationship Id="rId245" Type="http://schemas.openxmlformats.org/officeDocument/2006/relationships/image" Target="../media/image140.png"/><Relationship Id="rId266" Type="http://schemas.openxmlformats.org/officeDocument/2006/relationships/customXml" Target="../ink/ink140.xml"/><Relationship Id="rId287" Type="http://schemas.openxmlformats.org/officeDocument/2006/relationships/image" Target="../media/image161.png"/><Relationship Id="rId30" Type="http://schemas.openxmlformats.org/officeDocument/2006/relationships/customXml" Target="../ink/ink22.xml"/><Relationship Id="rId105" Type="http://schemas.openxmlformats.org/officeDocument/2006/relationships/image" Target="../media/image70.png"/><Relationship Id="rId126" Type="http://schemas.openxmlformats.org/officeDocument/2006/relationships/customXml" Target="../ink/ink70.xml"/><Relationship Id="rId147" Type="http://schemas.openxmlformats.org/officeDocument/2006/relationships/image" Target="../media/image91.png"/><Relationship Id="rId168" Type="http://schemas.openxmlformats.org/officeDocument/2006/relationships/customXml" Target="../ink/ink91.xml"/><Relationship Id="rId312" Type="http://schemas.openxmlformats.org/officeDocument/2006/relationships/customXml" Target="../ink/ink163.xml"/><Relationship Id="rId333" Type="http://schemas.openxmlformats.org/officeDocument/2006/relationships/image" Target="../media/image184.png"/><Relationship Id="rId354" Type="http://schemas.openxmlformats.org/officeDocument/2006/relationships/customXml" Target="../ink/ink184.xml"/><Relationship Id="rId51" Type="http://schemas.openxmlformats.org/officeDocument/2006/relationships/image" Target="../media/image43.png"/><Relationship Id="rId72" Type="http://schemas.openxmlformats.org/officeDocument/2006/relationships/customXml" Target="../ink/ink43.xml"/><Relationship Id="rId93" Type="http://schemas.openxmlformats.org/officeDocument/2006/relationships/image" Target="../media/image64.png"/><Relationship Id="rId189" Type="http://schemas.openxmlformats.org/officeDocument/2006/relationships/image" Target="../media/image112.png"/><Relationship Id="rId375" Type="http://schemas.openxmlformats.org/officeDocument/2006/relationships/image" Target="../media/image205.png"/><Relationship Id="rId3" Type="http://schemas.openxmlformats.org/officeDocument/2006/relationships/image" Target="../media/image1910.png"/><Relationship Id="rId214" Type="http://schemas.openxmlformats.org/officeDocument/2006/relationships/customXml" Target="../ink/ink114.xml"/><Relationship Id="rId235" Type="http://schemas.openxmlformats.org/officeDocument/2006/relationships/image" Target="../media/image135.png"/><Relationship Id="rId256" Type="http://schemas.openxmlformats.org/officeDocument/2006/relationships/customXml" Target="../ink/ink135.xml"/><Relationship Id="rId277" Type="http://schemas.openxmlformats.org/officeDocument/2006/relationships/image" Target="../media/image156.png"/><Relationship Id="rId298" Type="http://schemas.openxmlformats.org/officeDocument/2006/relationships/customXml" Target="../ink/ink156.xml"/><Relationship Id="rId116" Type="http://schemas.openxmlformats.org/officeDocument/2006/relationships/customXml" Target="../ink/ink65.xml"/><Relationship Id="rId137" Type="http://schemas.openxmlformats.org/officeDocument/2006/relationships/image" Target="../media/image86.png"/><Relationship Id="rId158" Type="http://schemas.openxmlformats.org/officeDocument/2006/relationships/customXml" Target="../ink/ink86.xml"/><Relationship Id="rId302" Type="http://schemas.openxmlformats.org/officeDocument/2006/relationships/customXml" Target="../ink/ink158.xml"/><Relationship Id="rId323" Type="http://schemas.openxmlformats.org/officeDocument/2006/relationships/image" Target="../media/image179.png"/><Relationship Id="rId344" Type="http://schemas.openxmlformats.org/officeDocument/2006/relationships/customXml" Target="../ink/ink179.xml"/><Relationship Id="rId20" Type="http://schemas.openxmlformats.org/officeDocument/2006/relationships/customXml" Target="../ink/ink17.xml"/><Relationship Id="rId41" Type="http://schemas.openxmlformats.org/officeDocument/2006/relationships/image" Target="../media/image38.png"/><Relationship Id="rId62" Type="http://schemas.openxmlformats.org/officeDocument/2006/relationships/customXml" Target="../ink/ink38.xml"/><Relationship Id="rId83" Type="http://schemas.openxmlformats.org/officeDocument/2006/relationships/image" Target="../media/image59.png"/><Relationship Id="rId179" Type="http://schemas.openxmlformats.org/officeDocument/2006/relationships/image" Target="../media/image107.png"/><Relationship Id="rId365" Type="http://schemas.openxmlformats.org/officeDocument/2006/relationships/image" Target="../media/image200.png"/><Relationship Id="rId190" Type="http://schemas.openxmlformats.org/officeDocument/2006/relationships/customXml" Target="../ink/ink102.xml"/><Relationship Id="rId204" Type="http://schemas.openxmlformats.org/officeDocument/2006/relationships/customXml" Target="../ink/ink109.xml"/><Relationship Id="rId225" Type="http://schemas.openxmlformats.org/officeDocument/2006/relationships/image" Target="../media/image130.png"/><Relationship Id="rId246" Type="http://schemas.openxmlformats.org/officeDocument/2006/relationships/customXml" Target="../ink/ink130.xml"/><Relationship Id="rId267" Type="http://schemas.openxmlformats.org/officeDocument/2006/relationships/image" Target="../media/image151.png"/><Relationship Id="rId288" Type="http://schemas.openxmlformats.org/officeDocument/2006/relationships/customXml" Target="../ink/ink151.xml"/><Relationship Id="rId106" Type="http://schemas.openxmlformats.org/officeDocument/2006/relationships/customXml" Target="../ink/ink60.xml"/><Relationship Id="rId127" Type="http://schemas.openxmlformats.org/officeDocument/2006/relationships/image" Target="../media/image81.png"/><Relationship Id="rId313" Type="http://schemas.openxmlformats.org/officeDocument/2006/relationships/image" Target="../media/image174.png"/><Relationship Id="rId10" Type="http://schemas.openxmlformats.org/officeDocument/2006/relationships/customXml" Target="../ink/ink12.xml"/><Relationship Id="rId31" Type="http://schemas.openxmlformats.org/officeDocument/2006/relationships/image" Target="../media/image330.png"/><Relationship Id="rId52" Type="http://schemas.openxmlformats.org/officeDocument/2006/relationships/customXml" Target="../ink/ink33.xml"/><Relationship Id="rId73" Type="http://schemas.openxmlformats.org/officeDocument/2006/relationships/image" Target="../media/image54.png"/><Relationship Id="rId94" Type="http://schemas.openxmlformats.org/officeDocument/2006/relationships/customXml" Target="../ink/ink54.xml"/><Relationship Id="rId148" Type="http://schemas.openxmlformats.org/officeDocument/2006/relationships/customXml" Target="../ink/ink81.xml"/><Relationship Id="rId169" Type="http://schemas.openxmlformats.org/officeDocument/2006/relationships/image" Target="../media/image102.png"/><Relationship Id="rId334" Type="http://schemas.openxmlformats.org/officeDocument/2006/relationships/customXml" Target="../ink/ink174.xml"/><Relationship Id="rId355" Type="http://schemas.openxmlformats.org/officeDocument/2006/relationships/image" Target="../media/image195.png"/><Relationship Id="rId376" Type="http://schemas.openxmlformats.org/officeDocument/2006/relationships/customXml" Target="../ink/ink195.xml"/><Relationship Id="rId4" Type="http://schemas.openxmlformats.org/officeDocument/2006/relationships/customXml" Target="../ink/ink9.xml"/><Relationship Id="rId180" Type="http://schemas.openxmlformats.org/officeDocument/2006/relationships/customXml" Target="../ink/ink97.xml"/><Relationship Id="rId215" Type="http://schemas.openxmlformats.org/officeDocument/2006/relationships/image" Target="../media/image125.png"/><Relationship Id="rId236" Type="http://schemas.openxmlformats.org/officeDocument/2006/relationships/customXml" Target="../ink/ink125.xml"/><Relationship Id="rId257" Type="http://schemas.openxmlformats.org/officeDocument/2006/relationships/image" Target="../media/image146.png"/><Relationship Id="rId278" Type="http://schemas.openxmlformats.org/officeDocument/2006/relationships/customXml" Target="../ink/ink146.xml"/><Relationship Id="rId303" Type="http://schemas.openxmlformats.org/officeDocument/2006/relationships/image" Target="../media/image169.png"/><Relationship Id="rId42" Type="http://schemas.openxmlformats.org/officeDocument/2006/relationships/customXml" Target="../ink/ink28.xml"/><Relationship Id="rId84" Type="http://schemas.openxmlformats.org/officeDocument/2006/relationships/customXml" Target="../ink/ink49.xml"/><Relationship Id="rId138" Type="http://schemas.openxmlformats.org/officeDocument/2006/relationships/customXml" Target="../ink/ink76.xml"/><Relationship Id="rId345" Type="http://schemas.openxmlformats.org/officeDocument/2006/relationships/image" Target="../media/image190.png"/><Relationship Id="rId191" Type="http://schemas.openxmlformats.org/officeDocument/2006/relationships/image" Target="../media/image113.png"/><Relationship Id="rId205" Type="http://schemas.openxmlformats.org/officeDocument/2006/relationships/image" Target="../media/image120.png"/><Relationship Id="rId247" Type="http://schemas.openxmlformats.org/officeDocument/2006/relationships/image" Target="../media/image141.png"/><Relationship Id="rId107" Type="http://schemas.openxmlformats.org/officeDocument/2006/relationships/image" Target="../media/image71.png"/><Relationship Id="rId289" Type="http://schemas.openxmlformats.org/officeDocument/2006/relationships/image" Target="../media/image162.png"/><Relationship Id="rId11" Type="http://schemas.openxmlformats.org/officeDocument/2006/relationships/image" Target="../media/image230.png"/><Relationship Id="rId53" Type="http://schemas.openxmlformats.org/officeDocument/2006/relationships/image" Target="../media/image440.png"/><Relationship Id="rId149" Type="http://schemas.openxmlformats.org/officeDocument/2006/relationships/image" Target="../media/image92.png"/><Relationship Id="rId314" Type="http://schemas.openxmlformats.org/officeDocument/2006/relationships/customXml" Target="../ink/ink164.xml"/><Relationship Id="rId356" Type="http://schemas.openxmlformats.org/officeDocument/2006/relationships/customXml" Target="../ink/ink185.xml"/><Relationship Id="rId95" Type="http://schemas.openxmlformats.org/officeDocument/2006/relationships/image" Target="../media/image65.png"/><Relationship Id="rId160" Type="http://schemas.openxmlformats.org/officeDocument/2006/relationships/customXml" Target="../ink/ink87.xml"/><Relationship Id="rId216" Type="http://schemas.openxmlformats.org/officeDocument/2006/relationships/customXml" Target="../ink/ink115.xml"/><Relationship Id="rId258" Type="http://schemas.openxmlformats.org/officeDocument/2006/relationships/customXml" Target="../ink/ink136.xml"/><Relationship Id="rId22" Type="http://schemas.openxmlformats.org/officeDocument/2006/relationships/customXml" Target="../ink/ink18.xml"/><Relationship Id="rId64" Type="http://schemas.openxmlformats.org/officeDocument/2006/relationships/customXml" Target="../ink/ink39.xml"/><Relationship Id="rId118" Type="http://schemas.openxmlformats.org/officeDocument/2006/relationships/customXml" Target="../ink/ink66.xml"/><Relationship Id="rId325" Type="http://schemas.openxmlformats.org/officeDocument/2006/relationships/image" Target="../media/image180.png"/><Relationship Id="rId367" Type="http://schemas.openxmlformats.org/officeDocument/2006/relationships/image" Target="../media/image201.png"/><Relationship Id="rId171" Type="http://schemas.openxmlformats.org/officeDocument/2006/relationships/image" Target="../media/image103.png"/><Relationship Id="rId227" Type="http://schemas.openxmlformats.org/officeDocument/2006/relationships/image" Target="../media/image131.png"/><Relationship Id="rId269" Type="http://schemas.openxmlformats.org/officeDocument/2006/relationships/image" Target="../media/image152.png"/><Relationship Id="rId33" Type="http://schemas.openxmlformats.org/officeDocument/2006/relationships/image" Target="../media/image340.png"/><Relationship Id="rId129" Type="http://schemas.openxmlformats.org/officeDocument/2006/relationships/image" Target="../media/image82.png"/><Relationship Id="rId280" Type="http://schemas.openxmlformats.org/officeDocument/2006/relationships/customXml" Target="../ink/ink147.xml"/><Relationship Id="rId336" Type="http://schemas.openxmlformats.org/officeDocument/2006/relationships/customXml" Target="../ink/ink175.xml"/><Relationship Id="rId75" Type="http://schemas.openxmlformats.org/officeDocument/2006/relationships/image" Target="../media/image55.png"/><Relationship Id="rId140" Type="http://schemas.openxmlformats.org/officeDocument/2006/relationships/customXml" Target="../ink/ink77.xml"/><Relationship Id="rId182" Type="http://schemas.openxmlformats.org/officeDocument/2006/relationships/customXml" Target="../ink/ink98.xml"/><Relationship Id="rId378" Type="http://schemas.openxmlformats.org/officeDocument/2006/relationships/customXml" Target="../ink/ink196.xml"/><Relationship Id="rId6" Type="http://schemas.openxmlformats.org/officeDocument/2006/relationships/customXml" Target="../ink/ink10.xml"/><Relationship Id="rId238" Type="http://schemas.openxmlformats.org/officeDocument/2006/relationships/customXml" Target="../ink/ink126.xml"/><Relationship Id="rId291" Type="http://schemas.openxmlformats.org/officeDocument/2006/relationships/image" Target="../media/image163.png"/><Relationship Id="rId305" Type="http://schemas.openxmlformats.org/officeDocument/2006/relationships/image" Target="../media/image170.png"/><Relationship Id="rId347" Type="http://schemas.openxmlformats.org/officeDocument/2006/relationships/image" Target="../media/image191.png"/><Relationship Id="rId44" Type="http://schemas.openxmlformats.org/officeDocument/2006/relationships/customXml" Target="../ink/ink29.xml"/><Relationship Id="rId86" Type="http://schemas.openxmlformats.org/officeDocument/2006/relationships/customXml" Target="../ink/ink50.xml"/><Relationship Id="rId151" Type="http://schemas.openxmlformats.org/officeDocument/2006/relationships/image" Target="../media/image93.png"/><Relationship Id="rId193" Type="http://schemas.openxmlformats.org/officeDocument/2006/relationships/image" Target="../media/image114.png"/><Relationship Id="rId207" Type="http://schemas.openxmlformats.org/officeDocument/2006/relationships/image" Target="../media/image121.png"/><Relationship Id="rId249" Type="http://schemas.openxmlformats.org/officeDocument/2006/relationships/image" Target="../media/image142.png"/><Relationship Id="rId13" Type="http://schemas.openxmlformats.org/officeDocument/2006/relationships/image" Target="../media/image240.png"/><Relationship Id="rId109" Type="http://schemas.openxmlformats.org/officeDocument/2006/relationships/image" Target="../media/image72.png"/><Relationship Id="rId260" Type="http://schemas.openxmlformats.org/officeDocument/2006/relationships/customXml" Target="../ink/ink137.xml"/><Relationship Id="rId316" Type="http://schemas.openxmlformats.org/officeDocument/2006/relationships/customXml" Target="../ink/ink165.xml"/><Relationship Id="rId55" Type="http://schemas.openxmlformats.org/officeDocument/2006/relationships/image" Target="../media/image450.png"/><Relationship Id="rId97" Type="http://schemas.openxmlformats.org/officeDocument/2006/relationships/image" Target="../media/image66.png"/><Relationship Id="rId120" Type="http://schemas.openxmlformats.org/officeDocument/2006/relationships/customXml" Target="../ink/ink67.xml"/><Relationship Id="rId358" Type="http://schemas.openxmlformats.org/officeDocument/2006/relationships/customXml" Target="../ink/ink186.xml"/><Relationship Id="rId162" Type="http://schemas.openxmlformats.org/officeDocument/2006/relationships/customXml" Target="../ink/ink88.xml"/><Relationship Id="rId218" Type="http://schemas.openxmlformats.org/officeDocument/2006/relationships/customXml" Target="../ink/ink116.xml"/><Relationship Id="rId271" Type="http://schemas.openxmlformats.org/officeDocument/2006/relationships/image" Target="../media/image153.png"/><Relationship Id="rId24" Type="http://schemas.openxmlformats.org/officeDocument/2006/relationships/customXml" Target="../ink/ink19.xml"/><Relationship Id="rId66" Type="http://schemas.openxmlformats.org/officeDocument/2006/relationships/customXml" Target="../ink/ink40.xml"/><Relationship Id="rId131" Type="http://schemas.openxmlformats.org/officeDocument/2006/relationships/image" Target="../media/image83.png"/><Relationship Id="rId327" Type="http://schemas.openxmlformats.org/officeDocument/2006/relationships/image" Target="../media/image181.png"/><Relationship Id="rId369" Type="http://schemas.openxmlformats.org/officeDocument/2006/relationships/image" Target="../media/image202.png"/><Relationship Id="rId173" Type="http://schemas.openxmlformats.org/officeDocument/2006/relationships/image" Target="../media/image104.png"/><Relationship Id="rId229" Type="http://schemas.openxmlformats.org/officeDocument/2006/relationships/image" Target="../media/image132.png"/><Relationship Id="rId380" Type="http://schemas.openxmlformats.org/officeDocument/2006/relationships/customXml" Target="../ink/ink197.xml"/><Relationship Id="rId240" Type="http://schemas.openxmlformats.org/officeDocument/2006/relationships/customXml" Target="../ink/ink127.xml"/><Relationship Id="rId35" Type="http://schemas.openxmlformats.org/officeDocument/2006/relationships/image" Target="../media/image350.png"/><Relationship Id="rId77" Type="http://schemas.openxmlformats.org/officeDocument/2006/relationships/image" Target="../media/image56.png"/><Relationship Id="rId100" Type="http://schemas.openxmlformats.org/officeDocument/2006/relationships/customXml" Target="../ink/ink57.xml"/><Relationship Id="rId282" Type="http://schemas.openxmlformats.org/officeDocument/2006/relationships/customXml" Target="../ink/ink148.xml"/><Relationship Id="rId338" Type="http://schemas.openxmlformats.org/officeDocument/2006/relationships/customXml" Target="../ink/ink176.xml"/><Relationship Id="rId8" Type="http://schemas.openxmlformats.org/officeDocument/2006/relationships/customXml" Target="../ink/ink11.xml"/><Relationship Id="rId142" Type="http://schemas.openxmlformats.org/officeDocument/2006/relationships/customXml" Target="../ink/ink78.xml"/><Relationship Id="rId184" Type="http://schemas.openxmlformats.org/officeDocument/2006/relationships/customXml" Target="../ink/ink99.xml"/><Relationship Id="rId251" Type="http://schemas.openxmlformats.org/officeDocument/2006/relationships/image" Target="../media/image143.png"/><Relationship Id="rId46" Type="http://schemas.openxmlformats.org/officeDocument/2006/relationships/customXml" Target="../ink/ink30.xml"/><Relationship Id="rId293" Type="http://schemas.openxmlformats.org/officeDocument/2006/relationships/image" Target="../media/image164.png"/><Relationship Id="rId307" Type="http://schemas.openxmlformats.org/officeDocument/2006/relationships/image" Target="../media/image171.png"/><Relationship Id="rId349" Type="http://schemas.openxmlformats.org/officeDocument/2006/relationships/image" Target="../media/image192.png"/><Relationship Id="rId88" Type="http://schemas.openxmlformats.org/officeDocument/2006/relationships/customXml" Target="../ink/ink51.xml"/><Relationship Id="rId111" Type="http://schemas.openxmlformats.org/officeDocument/2006/relationships/image" Target="../media/image73.png"/><Relationship Id="rId153" Type="http://schemas.openxmlformats.org/officeDocument/2006/relationships/image" Target="../media/image94.png"/><Relationship Id="rId195" Type="http://schemas.openxmlformats.org/officeDocument/2006/relationships/image" Target="../media/image115.png"/><Relationship Id="rId209" Type="http://schemas.openxmlformats.org/officeDocument/2006/relationships/image" Target="../media/image122.png"/><Relationship Id="rId360" Type="http://schemas.openxmlformats.org/officeDocument/2006/relationships/customXml" Target="../ink/ink187.xml"/><Relationship Id="rId220" Type="http://schemas.openxmlformats.org/officeDocument/2006/relationships/customXml" Target="../ink/ink117.xml"/><Relationship Id="rId15" Type="http://schemas.openxmlformats.org/officeDocument/2006/relationships/image" Target="../media/image250.png"/><Relationship Id="rId57" Type="http://schemas.openxmlformats.org/officeDocument/2006/relationships/image" Target="../media/image460.png"/><Relationship Id="rId262" Type="http://schemas.openxmlformats.org/officeDocument/2006/relationships/customXml" Target="../ink/ink138.xml"/><Relationship Id="rId318" Type="http://schemas.openxmlformats.org/officeDocument/2006/relationships/customXml" Target="../ink/ink166.xml"/><Relationship Id="rId99" Type="http://schemas.openxmlformats.org/officeDocument/2006/relationships/image" Target="../media/image67.png"/><Relationship Id="rId122" Type="http://schemas.openxmlformats.org/officeDocument/2006/relationships/customXml" Target="../ink/ink68.xml"/><Relationship Id="rId164" Type="http://schemas.openxmlformats.org/officeDocument/2006/relationships/customXml" Target="../ink/ink89.xml"/><Relationship Id="rId371" Type="http://schemas.openxmlformats.org/officeDocument/2006/relationships/image" Target="../media/image20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l.com/iscience/fulltext/S2589-0042(18)30186-X" TargetMode="External"/><Relationship Id="rId2" Type="http://schemas.openxmlformats.org/officeDocument/2006/relationships/hyperlink" Target="https://news.unist.ac.kr/kor/20181210-1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82CB56-44DB-CC30-55AB-A38FBEE8F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1676"/>
          </a:xfrm>
        </p:spPr>
        <p:txBody>
          <a:bodyPr>
            <a:normAutofit fontScale="90000"/>
          </a:bodyPr>
          <a:lstStyle/>
          <a:p>
            <a:br>
              <a:rPr lang="en-US" altLang="ko-KR" sz="3600" dirty="0"/>
            </a:br>
            <a:br>
              <a:rPr lang="en-US" altLang="ko-KR" sz="3600" dirty="0"/>
            </a:br>
            <a:r>
              <a:rPr lang="ko-KR" altLang="en-US" sz="3600" dirty="0"/>
              <a:t>녹조류를 이용한 </a:t>
            </a:r>
            <a:r>
              <a:rPr lang="ko-KR" altLang="en-US" sz="3600" dirty="0" err="1"/>
              <a:t>바이오플라스틱</a:t>
            </a:r>
            <a:r>
              <a:rPr lang="ko-KR" altLang="en-US" sz="3600" dirty="0"/>
              <a:t> </a:t>
            </a:r>
            <a:r>
              <a:rPr lang="ko-KR" altLang="en-US" sz="3600" dirty="0" err="1"/>
              <a:t>밸류</a:t>
            </a:r>
            <a:r>
              <a:rPr lang="ko-KR" altLang="en-US" sz="3600" dirty="0"/>
              <a:t> 체인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F145E0-2F26-8433-0037-656A2F710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658" y="4163962"/>
            <a:ext cx="9144000" cy="1655762"/>
          </a:xfrm>
        </p:spPr>
        <p:txBody>
          <a:bodyPr/>
          <a:lstStyle/>
          <a:p>
            <a:r>
              <a:rPr lang="ko-KR" altLang="en-US" dirty="0"/>
              <a:t>윤건하</a:t>
            </a:r>
          </a:p>
        </p:txBody>
      </p:sp>
    </p:spTree>
    <p:extLst>
      <p:ext uri="{BB962C8B-B14F-4D97-AF65-F5344CB8AC3E}">
        <p14:creationId xmlns:p14="http://schemas.microsoft.com/office/powerpoint/2010/main" val="62664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775C25-63EF-CDDF-2E37-6E4EAB9661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5000" dirty="0"/>
              <a:t>플라스틱의 순환과 </a:t>
            </a:r>
            <a:r>
              <a:rPr lang="ko-KR" altLang="en-US" sz="5000" dirty="0" err="1"/>
              <a:t>밸류체인</a:t>
            </a:r>
            <a:endParaRPr lang="ko-KR" altLang="en-US" sz="5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DD72B2C-FB11-B2C1-139A-70916C56EE49}"/>
              </a:ext>
            </a:extLst>
          </p:cNvPr>
          <p:cNvSpPr txBox="1">
            <a:spLocks/>
          </p:cNvSpPr>
          <p:nvPr/>
        </p:nvSpPr>
        <p:spPr>
          <a:xfrm>
            <a:off x="1524000" y="194932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/>
              <a:t>이채원</a:t>
            </a:r>
          </a:p>
        </p:txBody>
      </p:sp>
    </p:spTree>
    <p:extLst>
      <p:ext uri="{BB962C8B-B14F-4D97-AF65-F5344CB8AC3E}">
        <p14:creationId xmlns:p14="http://schemas.microsoft.com/office/powerpoint/2010/main" val="384970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5B21B-2C86-687A-21CC-4B667534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밸류체인이란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29675C-1713-E94C-F9D8-C92D5B2B2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/>
              <a:t>플라스틱 제품의 생산부터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소비</a:t>
            </a:r>
            <a:r>
              <a:rPr lang="en-US" altLang="ko-KR" dirty="0"/>
              <a:t>, </a:t>
            </a:r>
            <a:r>
              <a:rPr lang="ko-KR" altLang="en-US" dirty="0"/>
              <a:t>폐기</a:t>
            </a:r>
            <a:r>
              <a:rPr lang="en-US" altLang="ko-KR" dirty="0"/>
              <a:t>, </a:t>
            </a:r>
            <a:r>
              <a:rPr lang="ko-KR" altLang="en-US" dirty="0"/>
              <a:t>재활용에 이르는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전과정을 포함하는 체인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sz="2000" dirty="0"/>
              <a:t>* </a:t>
            </a:r>
            <a:r>
              <a:rPr lang="ko-KR" altLang="en-US" sz="2000" dirty="0" err="1"/>
              <a:t>밸류체인</a:t>
            </a:r>
            <a:r>
              <a:rPr lang="en-US" altLang="ko-KR" sz="2000" dirty="0"/>
              <a:t>-</a:t>
            </a:r>
            <a:r>
              <a:rPr lang="ko-KR" altLang="en-US" sz="2000" dirty="0"/>
              <a:t>기업이 제품과 서비스를 생산하여 부가가치가</a:t>
            </a:r>
            <a:r>
              <a:rPr lang="en-US" altLang="ko-KR" sz="2000" dirty="0"/>
              <a:t> </a:t>
            </a:r>
            <a:r>
              <a:rPr lang="ko-KR" altLang="en-US" sz="2000" dirty="0"/>
              <a:t>생성되는 일련의 과정</a:t>
            </a:r>
            <a:endParaRPr lang="en-US" altLang="ko-KR" sz="2000" dirty="0"/>
          </a:p>
        </p:txBody>
      </p:sp>
      <p:pic>
        <p:nvPicPr>
          <p:cNvPr id="1026" name="Picture 2" descr="Green Strategy">
            <a:extLst>
              <a:ext uri="{FF2B5EF4-FFF2-40B4-BE49-F238E27FC236}">
                <a16:creationId xmlns:a16="http://schemas.microsoft.com/office/drawing/2014/main" id="{BDFD1B4F-C751-582F-7325-5EDF363E9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5" t="1075" r="20181"/>
          <a:stretch/>
        </p:blipFill>
        <p:spPr bwMode="auto">
          <a:xfrm>
            <a:off x="6096000" y="1690688"/>
            <a:ext cx="4095964" cy="369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50052EFE-8F9D-C212-B6A8-91B4B11AD860}"/>
                  </a:ext>
                </a:extLst>
              </p14:cNvPr>
              <p14:cNvContentPartPr/>
              <p14:nvPr/>
            </p14:nvContentPartPr>
            <p14:xfrm>
              <a:off x="1088494" y="1048991"/>
              <a:ext cx="26640" cy="360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50052EFE-8F9D-C212-B6A8-91B4B11AD8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494" y="869351"/>
                <a:ext cx="2062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6AD5755A-9090-94A4-A5D5-0F159A7E1D71}"/>
                  </a:ext>
                </a:extLst>
              </p14:cNvPr>
              <p14:cNvContentPartPr/>
              <p14:nvPr/>
            </p14:nvContentPartPr>
            <p14:xfrm>
              <a:off x="1113694" y="983831"/>
              <a:ext cx="4336200" cy="7740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6AD5755A-9090-94A4-A5D5-0F159A7E1D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3694" y="804191"/>
                <a:ext cx="4515840" cy="43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그룹 11">
            <a:extLst>
              <a:ext uri="{FF2B5EF4-FFF2-40B4-BE49-F238E27FC236}">
                <a16:creationId xmlns:a16="http://schemas.microsoft.com/office/drawing/2014/main" id="{FE8DB063-1861-37F7-2D27-724509F968D0}"/>
              </a:ext>
            </a:extLst>
          </p:cNvPr>
          <p:cNvGrpSpPr/>
          <p:nvPr/>
        </p:nvGrpSpPr>
        <p:grpSpPr>
          <a:xfrm>
            <a:off x="1085974" y="2081111"/>
            <a:ext cx="3063960" cy="627480"/>
            <a:chOff x="1085974" y="2081111"/>
            <a:chExt cx="306396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6774F203-7F3F-4E7C-5819-5CC165B2445F}"/>
                    </a:ext>
                  </a:extLst>
                </p14:cNvPr>
                <p14:cNvContentPartPr/>
                <p14:nvPr/>
              </p14:nvContentPartPr>
              <p14:xfrm>
                <a:off x="1085974" y="2150951"/>
                <a:ext cx="899640" cy="51984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6774F203-7F3F-4E7C-5819-5CC165B244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1654" y="2146631"/>
                  <a:ext cx="9082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535A92FF-6D3A-2D3D-85A5-68629A7CB938}"/>
                    </a:ext>
                  </a:extLst>
                </p14:cNvPr>
                <p14:cNvContentPartPr/>
                <p14:nvPr/>
              </p14:nvContentPartPr>
              <p14:xfrm>
                <a:off x="2088574" y="2193071"/>
                <a:ext cx="807120" cy="50508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535A92FF-6D3A-2D3D-85A5-68629A7CB9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84254" y="2188751"/>
                  <a:ext cx="81576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1C424DBB-2258-456F-03EC-9F44BDF1FB9B}"/>
                    </a:ext>
                  </a:extLst>
                </p14:cNvPr>
                <p14:cNvContentPartPr/>
                <p14:nvPr/>
              </p14:nvContentPartPr>
              <p14:xfrm>
                <a:off x="2958334" y="2081111"/>
                <a:ext cx="1191600" cy="62748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1C424DBB-2258-456F-03EC-9F44BDF1FB9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54014" y="2076791"/>
                  <a:ext cx="1200240" cy="63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CA3F6CB-BB5E-474C-871B-A55822DC4BA9}"/>
              </a:ext>
            </a:extLst>
          </p:cNvPr>
          <p:cNvGrpSpPr/>
          <p:nvPr/>
        </p:nvGrpSpPr>
        <p:grpSpPr>
          <a:xfrm>
            <a:off x="1152934" y="3057431"/>
            <a:ext cx="3792240" cy="138240"/>
            <a:chOff x="1152934" y="3057431"/>
            <a:chExt cx="379224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16A6BFC9-508A-1BB7-4F93-2330BA086FE2}"/>
                    </a:ext>
                  </a:extLst>
                </p14:cNvPr>
                <p14:cNvContentPartPr/>
                <p14:nvPr/>
              </p14:nvContentPartPr>
              <p14:xfrm>
                <a:off x="1160494" y="3093791"/>
                <a:ext cx="14400" cy="28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16A6BFC9-508A-1BB7-4F93-2330BA086F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56174" y="3089471"/>
                  <a:ext cx="230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C1CA7D66-F415-CD0C-9907-5DE3D11A6D90}"/>
                    </a:ext>
                  </a:extLst>
                </p14:cNvPr>
                <p14:cNvContentPartPr/>
                <p14:nvPr/>
              </p14:nvContentPartPr>
              <p14:xfrm>
                <a:off x="1152934" y="3057431"/>
                <a:ext cx="3792240" cy="1382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C1CA7D66-F415-CD0C-9907-5DE3D11A6D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8614" y="3053111"/>
                  <a:ext cx="3800880" cy="14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665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생산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208F6-DF93-387D-631D-F429DC25EE3A}"/>
              </a:ext>
            </a:extLst>
          </p:cNvPr>
          <p:cNvSpPr txBox="1"/>
          <p:nvPr/>
        </p:nvSpPr>
        <p:spPr>
          <a:xfrm>
            <a:off x="838200" y="1321356"/>
            <a:ext cx="1008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생분해성 플라스틱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8200" y="1880776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-PLA(Poly Lactic Acid)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CD119-C0AE-6147-F981-348EA7989D84}"/>
              </a:ext>
            </a:extLst>
          </p:cNvPr>
          <p:cNvSpPr txBox="1"/>
          <p:nvPr/>
        </p:nvSpPr>
        <p:spPr>
          <a:xfrm>
            <a:off x="838200" y="2549114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옥수수나 사탕수수의 전분에서 추출한 원료로 만든 생분해성 플라스틱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229E9-39BC-ACF1-000C-5F0A54991D6E}"/>
              </a:ext>
            </a:extLst>
          </p:cNvPr>
          <p:cNvSpPr txBox="1"/>
          <p:nvPr/>
        </p:nvSpPr>
        <p:spPr>
          <a:xfrm>
            <a:off x="830580" y="3364454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얇은 빵 포장지 같이 얇은 비닐 포장재로 많이 사용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80" y="4051133"/>
            <a:ext cx="1008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옥수수 전분이나 사탕수수를 먹인 미생물의 분비물을 정제해서 젖산을 얻고</a:t>
            </a:r>
            <a:r>
              <a:rPr lang="en-US" altLang="ko-KR" sz="2400" dirty="0"/>
              <a:t>, </a:t>
            </a:r>
            <a:r>
              <a:rPr lang="ko-KR" altLang="en-US" sz="2400" dirty="0"/>
              <a:t>이를 정제해서 화합물로 만듦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1972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생산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208F6-DF93-387D-631D-F429DC25EE3A}"/>
              </a:ext>
            </a:extLst>
          </p:cNvPr>
          <p:cNvSpPr txBox="1"/>
          <p:nvPr/>
        </p:nvSpPr>
        <p:spPr>
          <a:xfrm>
            <a:off x="838200" y="1321356"/>
            <a:ext cx="1008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생분해성 플라스틱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8200" y="1880776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-PHA(Poly Hydroxy </a:t>
            </a:r>
            <a:r>
              <a:rPr lang="en-US" altLang="ko-KR" sz="2800" dirty="0" err="1"/>
              <a:t>Alkanoate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CD119-C0AE-6147-F981-348EA7989D84}"/>
              </a:ext>
            </a:extLst>
          </p:cNvPr>
          <p:cNvSpPr txBox="1"/>
          <p:nvPr/>
        </p:nvSpPr>
        <p:spPr>
          <a:xfrm>
            <a:off x="838200" y="2549114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해양에서 </a:t>
            </a:r>
            <a:r>
              <a:rPr lang="en-US" altLang="ko-KR" sz="2400" dirty="0"/>
              <a:t>100%</a:t>
            </a:r>
            <a:r>
              <a:rPr lang="ko-KR" altLang="en-US" sz="2400" dirty="0" err="1"/>
              <a:t>생분해되는</a:t>
            </a:r>
            <a:r>
              <a:rPr lang="ko-KR" altLang="en-US" sz="2400" dirty="0"/>
              <a:t> 플라스틱 소재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229E9-39BC-ACF1-000C-5F0A54991D6E}"/>
              </a:ext>
            </a:extLst>
          </p:cNvPr>
          <p:cNvSpPr txBox="1"/>
          <p:nvPr/>
        </p:nvSpPr>
        <p:spPr>
          <a:xfrm>
            <a:off x="830580" y="3318734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가장 친환경에 가까운 </a:t>
            </a:r>
            <a:r>
              <a:rPr lang="ko-KR" altLang="en-US" sz="2400" dirty="0" err="1"/>
              <a:t>바이오플라스틱</a:t>
            </a:r>
            <a:endParaRPr lang="ko-KR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80" y="4051133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미생물에</a:t>
            </a:r>
            <a:r>
              <a:rPr lang="en-US" altLang="ko-KR" sz="2400" dirty="0"/>
              <a:t> </a:t>
            </a:r>
            <a:r>
              <a:rPr lang="ko-KR" altLang="en-US" sz="2400" dirty="0"/>
              <a:t>동</a:t>
            </a:r>
            <a:r>
              <a:rPr lang="en-US" altLang="ko-KR" sz="2400" dirty="0"/>
              <a:t>·</a:t>
            </a:r>
            <a:r>
              <a:rPr lang="ko-KR" altLang="en-US" sz="2400" dirty="0"/>
              <a:t>식물성 기름을 먹여서 분비되는 물질로 만듦</a:t>
            </a:r>
          </a:p>
        </p:txBody>
      </p:sp>
      <p:pic>
        <p:nvPicPr>
          <p:cNvPr id="1026" name="Picture 2" descr="Polyhydroxyalkanoate (PHA) general structure">
            <a:extLst>
              <a:ext uri="{FF2B5EF4-FFF2-40B4-BE49-F238E27FC236}">
                <a16:creationId xmlns:a16="http://schemas.microsoft.com/office/drawing/2014/main" id="{391981D8-E843-41D2-B638-B146968EE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685" y="556225"/>
            <a:ext cx="35337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71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생산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208F6-DF93-387D-631D-F429DC25EE3A}"/>
              </a:ext>
            </a:extLst>
          </p:cNvPr>
          <p:cNvSpPr txBox="1"/>
          <p:nvPr/>
        </p:nvSpPr>
        <p:spPr>
          <a:xfrm>
            <a:off x="838200" y="1321356"/>
            <a:ext cx="10089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</a:t>
            </a:r>
            <a:r>
              <a:rPr lang="ko-KR" altLang="en-US" dirty="0"/>
              <a:t>생분해성 플라스틱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8200" y="1880776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-PBAT(Poly </a:t>
            </a:r>
            <a:r>
              <a:rPr lang="en-US" altLang="ko-KR" sz="2800" dirty="0" err="1"/>
              <a:t>Buthylene</a:t>
            </a:r>
            <a:r>
              <a:rPr lang="en-US" altLang="ko-KR" sz="2800" dirty="0"/>
              <a:t> co-Adipate co-</a:t>
            </a:r>
            <a:r>
              <a:rPr lang="en-US" altLang="ko-KR" sz="2800" dirty="0" err="1"/>
              <a:t>Terephtalat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0CD119-C0AE-6147-F981-348EA7989D84}"/>
              </a:ext>
            </a:extLst>
          </p:cNvPr>
          <p:cNvSpPr txBox="1"/>
          <p:nvPr/>
        </p:nvSpPr>
        <p:spPr>
          <a:xfrm>
            <a:off x="838200" y="2549114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화석연료기반 생분해성 플라스틱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229E9-39BC-ACF1-000C-5F0A54991D6E}"/>
              </a:ext>
            </a:extLst>
          </p:cNvPr>
          <p:cNvSpPr txBox="1"/>
          <p:nvPr/>
        </p:nvSpPr>
        <p:spPr>
          <a:xfrm>
            <a:off x="830580" y="3318734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자연에서 빠르게 분해되고 유연성과 가공성이 뛰어남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80" y="4051133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PLA</a:t>
            </a:r>
            <a:r>
              <a:rPr lang="ko-KR" altLang="en-US" sz="2400" dirty="0"/>
              <a:t>와 섞어서 일정비율로 보완하여 제품을 생산하기도 함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752133-2C9F-715C-045A-FF0D1815D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518" y="5244926"/>
            <a:ext cx="5134692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7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처리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0580" y="1421973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-PLA(Poly Lactic Acid)</a:t>
            </a:r>
            <a:endParaRPr lang="ko-KR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79" y="2171044"/>
            <a:ext cx="1035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매립 후 </a:t>
            </a:r>
            <a:r>
              <a:rPr lang="en-US" altLang="ko-KR" sz="2400" dirty="0"/>
              <a:t>1</a:t>
            </a:r>
            <a:r>
              <a:rPr lang="ko-KR" altLang="en-US" sz="2400" dirty="0"/>
              <a:t>년 이내에 토양속의 미생물에 의해서 이산화탄소와 물로 분해됨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5246C1-30B7-8B6F-4E05-7173EE88126F}"/>
              </a:ext>
            </a:extLst>
          </p:cNvPr>
          <p:cNvSpPr txBox="1"/>
          <p:nvPr/>
        </p:nvSpPr>
        <p:spPr>
          <a:xfrm>
            <a:off x="838200" y="2632709"/>
            <a:ext cx="10089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(PLA</a:t>
            </a:r>
            <a:r>
              <a:rPr lang="ko-KR" altLang="en-US" sz="2000" dirty="0"/>
              <a:t>의 가장 큰 특성이기도 함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46C1-30B7-8B6F-4E05-7173EE88126F}"/>
              </a:ext>
            </a:extLst>
          </p:cNvPr>
          <p:cNvSpPr txBox="1"/>
          <p:nvPr/>
        </p:nvSpPr>
        <p:spPr>
          <a:xfrm>
            <a:off x="830579" y="3276355"/>
            <a:ext cx="1008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소각해서 처리할 경우에도 다이옥신이나 </a:t>
            </a:r>
            <a:r>
              <a:rPr lang="en-US" altLang="ko-KR" sz="2400" dirty="0" err="1"/>
              <a:t>Nox</a:t>
            </a:r>
            <a:r>
              <a:rPr lang="en-US" altLang="ko-KR" sz="2400" dirty="0"/>
              <a:t> </a:t>
            </a:r>
            <a:r>
              <a:rPr lang="ko-KR" altLang="en-US" sz="2400" dirty="0"/>
              <a:t>등이 발생하지 않고 소각열과 연기 발생량이 일반 플라스틱에 비해 현저히 적음</a:t>
            </a:r>
          </a:p>
        </p:txBody>
      </p:sp>
      <p:grpSp>
        <p:nvGrpSpPr>
          <p:cNvPr id="250" name="그룹 249">
            <a:extLst>
              <a:ext uri="{FF2B5EF4-FFF2-40B4-BE49-F238E27FC236}">
                <a16:creationId xmlns:a16="http://schemas.microsoft.com/office/drawing/2014/main" id="{44A2A86D-C39D-C3FD-CF03-40F9A39D32DD}"/>
              </a:ext>
            </a:extLst>
          </p:cNvPr>
          <p:cNvGrpSpPr/>
          <p:nvPr/>
        </p:nvGrpSpPr>
        <p:grpSpPr>
          <a:xfrm>
            <a:off x="830579" y="4225292"/>
            <a:ext cx="6816616" cy="2046506"/>
            <a:chOff x="635963" y="4402346"/>
            <a:chExt cx="6816616" cy="204650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D32AF5CB-B1D4-8BE0-11E5-C729A12D16A8}"/>
                    </a:ext>
                  </a:extLst>
                </p14:cNvPr>
                <p14:cNvContentPartPr/>
                <p14:nvPr/>
              </p14:nvContentPartPr>
              <p14:xfrm>
                <a:off x="824603" y="4820212"/>
                <a:ext cx="97920" cy="7153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D32AF5CB-B1D4-8BE0-11E5-C729A12D16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0283" y="4815892"/>
                  <a:ext cx="10656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69832F34-CEFD-A073-183E-B1465D66F459}"/>
                    </a:ext>
                  </a:extLst>
                </p14:cNvPr>
                <p14:cNvContentPartPr/>
                <p14:nvPr/>
              </p14:nvContentPartPr>
              <p14:xfrm>
                <a:off x="891923" y="4833172"/>
                <a:ext cx="158760" cy="7542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69832F34-CEFD-A073-183E-B1465D66F45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7603" y="4828852"/>
                  <a:ext cx="167400" cy="76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429D9FEA-F53C-8A3A-99E9-C899EA9795B2}"/>
                    </a:ext>
                  </a:extLst>
                </p14:cNvPr>
                <p14:cNvContentPartPr/>
                <p14:nvPr/>
              </p14:nvContentPartPr>
              <p14:xfrm>
                <a:off x="975443" y="5139172"/>
                <a:ext cx="531720" cy="39240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429D9FEA-F53C-8A3A-99E9-C899EA9795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1123" y="5134852"/>
                  <a:ext cx="54036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098E83D9-A51F-0148-69AA-82F59491EE38}"/>
                    </a:ext>
                  </a:extLst>
                </p14:cNvPr>
                <p14:cNvContentPartPr/>
                <p14:nvPr/>
              </p14:nvContentPartPr>
              <p14:xfrm>
                <a:off x="977243" y="4522132"/>
                <a:ext cx="421920" cy="6645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098E83D9-A51F-0148-69AA-82F59491EE3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2923" y="4517812"/>
                  <a:ext cx="4305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CDCD7FD-8CC5-A050-B979-538B3F892B13}"/>
                    </a:ext>
                  </a:extLst>
                </p14:cNvPr>
                <p14:cNvContentPartPr/>
                <p14:nvPr/>
              </p14:nvContentPartPr>
              <p14:xfrm>
                <a:off x="1031963" y="4553092"/>
                <a:ext cx="345240" cy="5608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CDCD7FD-8CC5-A050-B979-538B3F892B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7643" y="4548772"/>
                  <a:ext cx="3538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7BFCB0F-A828-A920-0C68-61C28FC17DF0}"/>
                    </a:ext>
                  </a:extLst>
                </p14:cNvPr>
                <p14:cNvContentPartPr/>
                <p14:nvPr/>
              </p14:nvContentPartPr>
              <p14:xfrm>
                <a:off x="1114043" y="4567132"/>
                <a:ext cx="260640" cy="67428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7BFCB0F-A828-A920-0C68-61C28FC17D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9723" y="4562812"/>
                  <a:ext cx="26928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B254B094-2651-097F-CBAA-4589BECBF9D2}"/>
                    </a:ext>
                  </a:extLst>
                </p14:cNvPr>
                <p14:cNvContentPartPr/>
                <p14:nvPr/>
              </p14:nvContentPartPr>
              <p14:xfrm>
                <a:off x="1242203" y="4624732"/>
                <a:ext cx="135000" cy="57384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B254B094-2651-097F-CBAA-4589BECBF9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37883" y="4620412"/>
                  <a:ext cx="1436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7D581D27-1C27-C883-18E6-CE1266D0AEEE}"/>
                    </a:ext>
                  </a:extLst>
                </p14:cNvPr>
                <p14:cNvContentPartPr/>
                <p14:nvPr/>
              </p14:nvContentPartPr>
              <p14:xfrm>
                <a:off x="1002803" y="4545892"/>
                <a:ext cx="336960" cy="5068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7D581D27-1C27-C883-18E6-CE1266D0AE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8483" y="4541572"/>
                  <a:ext cx="345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4E14A01D-2ECC-9993-9712-B857EF8E2FF9}"/>
                    </a:ext>
                  </a:extLst>
                </p14:cNvPr>
                <p14:cNvContentPartPr/>
                <p14:nvPr/>
              </p14:nvContentPartPr>
              <p14:xfrm>
                <a:off x="1195763" y="4647772"/>
                <a:ext cx="185760" cy="11952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4E14A01D-2ECC-9993-9712-B857EF8E2F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91443" y="4643452"/>
                  <a:ext cx="194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842DEFE1-FBF6-95AD-BA71-8150684A3486}"/>
                    </a:ext>
                  </a:extLst>
                </p14:cNvPr>
                <p14:cNvContentPartPr/>
                <p14:nvPr/>
              </p14:nvContentPartPr>
              <p14:xfrm>
                <a:off x="1118363" y="4755412"/>
                <a:ext cx="219240" cy="1584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842DEFE1-FBF6-95AD-BA71-8150684A34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4043" y="4751092"/>
                  <a:ext cx="227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1F7EC223-D89E-89A3-2C4F-3F2FC8370EBC}"/>
                    </a:ext>
                  </a:extLst>
                </p14:cNvPr>
                <p14:cNvContentPartPr/>
                <p14:nvPr/>
              </p14:nvContentPartPr>
              <p14:xfrm>
                <a:off x="1273163" y="4591972"/>
                <a:ext cx="141840" cy="741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1F7EC223-D89E-89A3-2C4F-3F2FC8370EB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68843" y="4587652"/>
                  <a:ext cx="150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9BB9EFAD-0D40-1D0F-3A7B-CD7144A5FDA9}"/>
                    </a:ext>
                  </a:extLst>
                </p14:cNvPr>
                <p14:cNvContentPartPr/>
                <p14:nvPr/>
              </p14:nvContentPartPr>
              <p14:xfrm>
                <a:off x="1038083" y="4886092"/>
                <a:ext cx="301680" cy="1699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9BB9EFAD-0D40-1D0F-3A7B-CD7144A5FDA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763" y="4881772"/>
                  <a:ext cx="310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BD992DD4-5BED-3B0C-3667-5C6CA8A75A62}"/>
                    </a:ext>
                  </a:extLst>
                </p14:cNvPr>
                <p14:cNvContentPartPr/>
                <p14:nvPr/>
              </p14:nvContentPartPr>
              <p14:xfrm>
                <a:off x="1060763" y="5130532"/>
                <a:ext cx="169920" cy="849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BD992DD4-5BED-3B0C-3667-5C6CA8A75A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6443" y="5126212"/>
                  <a:ext cx="178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96" name="잉크 95">
                  <a:extLst>
                    <a:ext uri="{FF2B5EF4-FFF2-40B4-BE49-F238E27FC236}">
                      <a16:creationId xmlns:a16="http://schemas.microsoft.com/office/drawing/2014/main" id="{2D7821AC-796D-F324-57E1-17196BF84572}"/>
                    </a:ext>
                  </a:extLst>
                </p14:cNvPr>
                <p14:cNvContentPartPr/>
                <p14:nvPr/>
              </p14:nvContentPartPr>
              <p14:xfrm>
                <a:off x="2685443" y="6020812"/>
                <a:ext cx="166320" cy="14760"/>
              </p14:xfrm>
            </p:contentPart>
          </mc:Choice>
          <mc:Fallback xmlns="">
            <p:pic>
              <p:nvPicPr>
                <p:cNvPr id="96" name="잉크 95">
                  <a:extLst>
                    <a:ext uri="{FF2B5EF4-FFF2-40B4-BE49-F238E27FC236}">
                      <a16:creationId xmlns:a16="http://schemas.microsoft.com/office/drawing/2014/main" id="{2D7821AC-796D-F324-57E1-17196BF845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81123" y="6016492"/>
                  <a:ext cx="174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7" name="잉크 96">
                  <a:extLst>
                    <a:ext uri="{FF2B5EF4-FFF2-40B4-BE49-F238E27FC236}">
                      <a16:creationId xmlns:a16="http://schemas.microsoft.com/office/drawing/2014/main" id="{4CE6B49C-7BEF-89AE-3F16-8184AA0DB60F}"/>
                    </a:ext>
                  </a:extLst>
                </p14:cNvPr>
                <p14:cNvContentPartPr/>
                <p14:nvPr/>
              </p14:nvContentPartPr>
              <p14:xfrm>
                <a:off x="2766083" y="6021892"/>
                <a:ext cx="14040" cy="73080"/>
              </p14:xfrm>
            </p:contentPart>
          </mc:Choice>
          <mc:Fallback xmlns="">
            <p:pic>
              <p:nvPicPr>
                <p:cNvPr id="97" name="잉크 96">
                  <a:extLst>
                    <a:ext uri="{FF2B5EF4-FFF2-40B4-BE49-F238E27FC236}">
                      <a16:creationId xmlns:a16="http://schemas.microsoft.com/office/drawing/2014/main" id="{4CE6B49C-7BEF-89AE-3F16-8184AA0DB6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61763" y="6017572"/>
                  <a:ext cx="22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8" name="잉크 97">
                  <a:extLst>
                    <a:ext uri="{FF2B5EF4-FFF2-40B4-BE49-F238E27FC236}">
                      <a16:creationId xmlns:a16="http://schemas.microsoft.com/office/drawing/2014/main" id="{9C62A963-B4DE-3B3A-5A5D-D24A697CB65E}"/>
                    </a:ext>
                  </a:extLst>
                </p14:cNvPr>
                <p14:cNvContentPartPr/>
                <p14:nvPr/>
              </p14:nvContentPartPr>
              <p14:xfrm>
                <a:off x="2730803" y="6021892"/>
                <a:ext cx="140760" cy="66240"/>
              </p14:xfrm>
            </p:contentPart>
          </mc:Choice>
          <mc:Fallback xmlns="">
            <p:pic>
              <p:nvPicPr>
                <p:cNvPr id="98" name="잉크 97">
                  <a:extLst>
                    <a:ext uri="{FF2B5EF4-FFF2-40B4-BE49-F238E27FC236}">
                      <a16:creationId xmlns:a16="http://schemas.microsoft.com/office/drawing/2014/main" id="{9C62A963-B4DE-3B3A-5A5D-D24A697CB65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26483" y="6017572"/>
                  <a:ext cx="149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9" name="잉크 98">
                  <a:extLst>
                    <a:ext uri="{FF2B5EF4-FFF2-40B4-BE49-F238E27FC236}">
                      <a16:creationId xmlns:a16="http://schemas.microsoft.com/office/drawing/2014/main" id="{4E995DBC-F33B-B727-4EC4-0BCAEBCC45FC}"/>
                    </a:ext>
                  </a:extLst>
                </p14:cNvPr>
                <p14:cNvContentPartPr/>
                <p14:nvPr/>
              </p14:nvContentPartPr>
              <p14:xfrm>
                <a:off x="2717123" y="6107932"/>
                <a:ext cx="154800" cy="8640"/>
              </p14:xfrm>
            </p:contentPart>
          </mc:Choice>
          <mc:Fallback xmlns="">
            <p:pic>
              <p:nvPicPr>
                <p:cNvPr id="99" name="잉크 98">
                  <a:extLst>
                    <a:ext uri="{FF2B5EF4-FFF2-40B4-BE49-F238E27FC236}">
                      <a16:creationId xmlns:a16="http://schemas.microsoft.com/office/drawing/2014/main" id="{4E995DBC-F33B-B727-4EC4-0BCAEBCC45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12803" y="6103612"/>
                  <a:ext cx="1634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00" name="잉크 99">
                  <a:extLst>
                    <a:ext uri="{FF2B5EF4-FFF2-40B4-BE49-F238E27FC236}">
                      <a16:creationId xmlns:a16="http://schemas.microsoft.com/office/drawing/2014/main" id="{3426F4B7-3550-2050-4DCC-57B2AE74CB96}"/>
                    </a:ext>
                  </a:extLst>
                </p14:cNvPr>
                <p14:cNvContentPartPr/>
                <p14:nvPr/>
              </p14:nvContentPartPr>
              <p14:xfrm>
                <a:off x="2738723" y="6133852"/>
                <a:ext cx="128160" cy="75960"/>
              </p14:xfrm>
            </p:contentPart>
          </mc:Choice>
          <mc:Fallback xmlns="">
            <p:pic>
              <p:nvPicPr>
                <p:cNvPr id="100" name="잉크 99">
                  <a:extLst>
                    <a:ext uri="{FF2B5EF4-FFF2-40B4-BE49-F238E27FC236}">
                      <a16:creationId xmlns:a16="http://schemas.microsoft.com/office/drawing/2014/main" id="{3426F4B7-3550-2050-4DCC-57B2AE74CB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4403" y="6129532"/>
                  <a:ext cx="136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1" name="잉크 100">
                  <a:extLst>
                    <a:ext uri="{FF2B5EF4-FFF2-40B4-BE49-F238E27FC236}">
                      <a16:creationId xmlns:a16="http://schemas.microsoft.com/office/drawing/2014/main" id="{38573A8D-8D9A-4554-A93F-CDCAB5BD26F0}"/>
                    </a:ext>
                  </a:extLst>
                </p14:cNvPr>
                <p14:cNvContentPartPr/>
                <p14:nvPr/>
              </p14:nvContentPartPr>
              <p14:xfrm>
                <a:off x="2879483" y="6031972"/>
                <a:ext cx="111960" cy="199800"/>
              </p14:xfrm>
            </p:contentPart>
          </mc:Choice>
          <mc:Fallback xmlns="">
            <p:pic>
              <p:nvPicPr>
                <p:cNvPr id="101" name="잉크 100">
                  <a:extLst>
                    <a:ext uri="{FF2B5EF4-FFF2-40B4-BE49-F238E27FC236}">
                      <a16:creationId xmlns:a16="http://schemas.microsoft.com/office/drawing/2014/main" id="{38573A8D-8D9A-4554-A93F-CDCAB5BD26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5163" y="6027652"/>
                  <a:ext cx="120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02" name="잉크 101">
                  <a:extLst>
                    <a:ext uri="{FF2B5EF4-FFF2-40B4-BE49-F238E27FC236}">
                      <a16:creationId xmlns:a16="http://schemas.microsoft.com/office/drawing/2014/main" id="{A2DE4214-1891-6862-B988-7542B37D7C48}"/>
                    </a:ext>
                  </a:extLst>
                </p14:cNvPr>
                <p14:cNvContentPartPr/>
                <p14:nvPr/>
              </p14:nvContentPartPr>
              <p14:xfrm>
                <a:off x="2986763" y="6107932"/>
                <a:ext cx="68040" cy="23760"/>
              </p14:xfrm>
            </p:contentPart>
          </mc:Choice>
          <mc:Fallback xmlns="">
            <p:pic>
              <p:nvPicPr>
                <p:cNvPr id="102" name="잉크 101">
                  <a:extLst>
                    <a:ext uri="{FF2B5EF4-FFF2-40B4-BE49-F238E27FC236}">
                      <a16:creationId xmlns:a16="http://schemas.microsoft.com/office/drawing/2014/main" id="{A2DE4214-1891-6862-B988-7542B37D7C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82443" y="6103612"/>
                  <a:ext cx="76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03" name="잉크 102">
                  <a:extLst>
                    <a:ext uri="{FF2B5EF4-FFF2-40B4-BE49-F238E27FC236}">
                      <a16:creationId xmlns:a16="http://schemas.microsoft.com/office/drawing/2014/main" id="{B621FF8F-FE3F-1AA2-9DE1-3DCDBAF6E74B}"/>
                    </a:ext>
                  </a:extLst>
                </p14:cNvPr>
                <p14:cNvContentPartPr/>
                <p14:nvPr/>
              </p14:nvContentPartPr>
              <p14:xfrm>
                <a:off x="3069203" y="6032692"/>
                <a:ext cx="95760" cy="108720"/>
              </p14:xfrm>
            </p:contentPart>
          </mc:Choice>
          <mc:Fallback xmlns="">
            <p:pic>
              <p:nvPicPr>
                <p:cNvPr id="103" name="잉크 102">
                  <a:extLst>
                    <a:ext uri="{FF2B5EF4-FFF2-40B4-BE49-F238E27FC236}">
                      <a16:creationId xmlns:a16="http://schemas.microsoft.com/office/drawing/2014/main" id="{B621FF8F-FE3F-1AA2-9DE1-3DCDBAF6E74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64883" y="6028372"/>
                  <a:ext cx="104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04" name="잉크 103">
                  <a:extLst>
                    <a:ext uri="{FF2B5EF4-FFF2-40B4-BE49-F238E27FC236}">
                      <a16:creationId xmlns:a16="http://schemas.microsoft.com/office/drawing/2014/main" id="{B7A63DC3-A61A-DCDF-E7FB-3FC53D79EC76}"/>
                    </a:ext>
                  </a:extLst>
                </p14:cNvPr>
                <p14:cNvContentPartPr/>
                <p14:nvPr/>
              </p14:nvContentPartPr>
              <p14:xfrm>
                <a:off x="3036803" y="6171292"/>
                <a:ext cx="139320" cy="11160"/>
              </p14:xfrm>
            </p:contentPart>
          </mc:Choice>
          <mc:Fallback xmlns="">
            <p:pic>
              <p:nvPicPr>
                <p:cNvPr id="104" name="잉크 103">
                  <a:extLst>
                    <a:ext uri="{FF2B5EF4-FFF2-40B4-BE49-F238E27FC236}">
                      <a16:creationId xmlns:a16="http://schemas.microsoft.com/office/drawing/2014/main" id="{B7A63DC3-A61A-DCDF-E7FB-3FC53D79EC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2483" y="6166972"/>
                  <a:ext cx="147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5" name="잉크 104">
                  <a:extLst>
                    <a:ext uri="{FF2B5EF4-FFF2-40B4-BE49-F238E27FC236}">
                      <a16:creationId xmlns:a16="http://schemas.microsoft.com/office/drawing/2014/main" id="{2E252F0D-954B-4789-5B80-DD341A653C25}"/>
                    </a:ext>
                  </a:extLst>
                </p14:cNvPr>
                <p14:cNvContentPartPr/>
                <p14:nvPr/>
              </p14:nvContentPartPr>
              <p14:xfrm>
                <a:off x="3189083" y="6034132"/>
                <a:ext cx="105480" cy="6480"/>
              </p14:xfrm>
            </p:contentPart>
          </mc:Choice>
          <mc:Fallback xmlns="">
            <p:pic>
              <p:nvPicPr>
                <p:cNvPr id="105" name="잉크 104">
                  <a:extLst>
                    <a:ext uri="{FF2B5EF4-FFF2-40B4-BE49-F238E27FC236}">
                      <a16:creationId xmlns:a16="http://schemas.microsoft.com/office/drawing/2014/main" id="{2E252F0D-954B-4789-5B80-DD341A653C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84763" y="6029812"/>
                  <a:ext cx="1141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6" name="잉크 105">
                  <a:extLst>
                    <a:ext uri="{FF2B5EF4-FFF2-40B4-BE49-F238E27FC236}">
                      <a16:creationId xmlns:a16="http://schemas.microsoft.com/office/drawing/2014/main" id="{3E7DCDD9-FD72-83A7-65D5-F320315B2244}"/>
                    </a:ext>
                  </a:extLst>
                </p14:cNvPr>
                <p14:cNvContentPartPr/>
                <p14:nvPr/>
              </p14:nvContentPartPr>
              <p14:xfrm>
                <a:off x="3189443" y="6075892"/>
                <a:ext cx="96480" cy="6120"/>
              </p14:xfrm>
            </p:contentPart>
          </mc:Choice>
          <mc:Fallback xmlns="">
            <p:pic>
              <p:nvPicPr>
                <p:cNvPr id="106" name="잉크 105">
                  <a:extLst>
                    <a:ext uri="{FF2B5EF4-FFF2-40B4-BE49-F238E27FC236}">
                      <a16:creationId xmlns:a16="http://schemas.microsoft.com/office/drawing/2014/main" id="{3E7DCDD9-FD72-83A7-65D5-F320315B224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85123" y="6071572"/>
                  <a:ext cx="105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7" name="잉크 106">
                  <a:extLst>
                    <a:ext uri="{FF2B5EF4-FFF2-40B4-BE49-F238E27FC236}">
                      <a16:creationId xmlns:a16="http://schemas.microsoft.com/office/drawing/2014/main" id="{A687CE9D-D537-DA16-20A4-EAE52AC8D960}"/>
                    </a:ext>
                  </a:extLst>
                </p14:cNvPr>
                <p14:cNvContentPartPr/>
                <p14:nvPr/>
              </p14:nvContentPartPr>
              <p14:xfrm>
                <a:off x="3188723" y="6024412"/>
                <a:ext cx="162000" cy="109080"/>
              </p14:xfrm>
            </p:contentPart>
          </mc:Choice>
          <mc:Fallback xmlns="">
            <p:pic>
              <p:nvPicPr>
                <p:cNvPr id="107" name="잉크 106">
                  <a:extLst>
                    <a:ext uri="{FF2B5EF4-FFF2-40B4-BE49-F238E27FC236}">
                      <a16:creationId xmlns:a16="http://schemas.microsoft.com/office/drawing/2014/main" id="{A687CE9D-D537-DA16-20A4-EAE52AC8D9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84403" y="6020092"/>
                  <a:ext cx="170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8" name="잉크 107">
                  <a:extLst>
                    <a:ext uri="{FF2B5EF4-FFF2-40B4-BE49-F238E27FC236}">
                      <a16:creationId xmlns:a16="http://schemas.microsoft.com/office/drawing/2014/main" id="{3F8D9B69-0E6C-9434-0018-6D3220A03CB9}"/>
                    </a:ext>
                  </a:extLst>
                </p14:cNvPr>
                <p14:cNvContentPartPr/>
                <p14:nvPr/>
              </p14:nvContentPartPr>
              <p14:xfrm>
                <a:off x="3276203" y="6151852"/>
                <a:ext cx="73800" cy="67680"/>
              </p14:xfrm>
            </p:contentPart>
          </mc:Choice>
          <mc:Fallback xmlns="">
            <p:pic>
              <p:nvPicPr>
                <p:cNvPr id="108" name="잉크 107">
                  <a:extLst>
                    <a:ext uri="{FF2B5EF4-FFF2-40B4-BE49-F238E27FC236}">
                      <a16:creationId xmlns:a16="http://schemas.microsoft.com/office/drawing/2014/main" id="{3F8D9B69-0E6C-9434-0018-6D3220A03C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71883" y="6147532"/>
                  <a:ext cx="82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37153483-E425-8DA7-45DD-F605B58B0F0F}"/>
                    </a:ext>
                  </a:extLst>
                </p14:cNvPr>
                <p14:cNvContentPartPr/>
                <p14:nvPr/>
              </p14:nvContentPartPr>
              <p14:xfrm>
                <a:off x="1858883" y="5084452"/>
                <a:ext cx="565200" cy="2268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37153483-E425-8DA7-45DD-F605B58B0F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54563" y="5080132"/>
                  <a:ext cx="573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FEEE6A33-2BC2-7ADF-AAA5-FBE2F569D1E9}"/>
                    </a:ext>
                  </a:extLst>
                </p14:cNvPr>
                <p14:cNvContentPartPr/>
                <p14:nvPr/>
              </p14:nvContentPartPr>
              <p14:xfrm>
                <a:off x="2344523" y="5029012"/>
                <a:ext cx="108360" cy="1458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FEEE6A33-2BC2-7ADF-AAA5-FBE2F569D1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40203" y="5024692"/>
                  <a:ext cx="117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87F0118C-4A39-A577-FF7F-60C9C6C078A5}"/>
                    </a:ext>
                  </a:extLst>
                </p14:cNvPr>
                <p14:cNvContentPartPr/>
                <p14:nvPr/>
              </p14:nvContentPartPr>
              <p14:xfrm>
                <a:off x="2764643" y="4724452"/>
                <a:ext cx="241920" cy="79164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87F0118C-4A39-A577-FF7F-60C9C6C078A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60323" y="4720132"/>
                  <a:ext cx="250560" cy="8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BA90BAD4-D963-E706-0050-85F9E0CD0912}"/>
                    </a:ext>
                  </a:extLst>
                </p14:cNvPr>
                <p14:cNvContentPartPr/>
                <p14:nvPr/>
              </p14:nvContentPartPr>
              <p14:xfrm>
                <a:off x="2894963" y="4562092"/>
                <a:ext cx="141120" cy="17784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BA90BAD4-D963-E706-0050-85F9E0CD09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90643" y="4557772"/>
                  <a:ext cx="14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3B8EA8D5-AAE0-77C0-51DF-4B3A737AB988}"/>
                    </a:ext>
                  </a:extLst>
                </p14:cNvPr>
                <p14:cNvContentPartPr/>
                <p14:nvPr/>
              </p14:nvContentPartPr>
              <p14:xfrm>
                <a:off x="3046163" y="4696372"/>
                <a:ext cx="153000" cy="8053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3B8EA8D5-AAE0-77C0-51DF-4B3A737AB9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41843" y="4692052"/>
                  <a:ext cx="16164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4469A4C4-70E9-18B6-D7DC-C5995557A417}"/>
                    </a:ext>
                  </a:extLst>
                </p14:cNvPr>
                <p14:cNvContentPartPr/>
                <p14:nvPr/>
              </p14:nvContentPartPr>
              <p14:xfrm>
                <a:off x="2999003" y="5485492"/>
                <a:ext cx="173160" cy="4392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4469A4C4-70E9-18B6-D7DC-C5995557A41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4683" y="5481172"/>
                  <a:ext cx="1818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02EA926F-22A5-6FC5-42CE-F6A688161210}"/>
                    </a:ext>
                  </a:extLst>
                </p14:cNvPr>
                <p14:cNvContentPartPr/>
                <p14:nvPr/>
              </p14:nvContentPartPr>
              <p14:xfrm>
                <a:off x="2800283" y="4886812"/>
                <a:ext cx="41760" cy="111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02EA926F-22A5-6FC5-42CE-F6A6881612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95963" y="4882492"/>
                  <a:ext cx="50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0B2FE6B6-4D88-B765-49C4-4B75C63F67A6}"/>
                    </a:ext>
                  </a:extLst>
                </p14:cNvPr>
                <p14:cNvContentPartPr/>
                <p14:nvPr/>
              </p14:nvContentPartPr>
              <p14:xfrm>
                <a:off x="2837363" y="4914892"/>
                <a:ext cx="303840" cy="172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0B2FE6B6-4D88-B765-49C4-4B75C63F67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33043" y="4910572"/>
                  <a:ext cx="312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66E83F14-0A96-FEC8-3215-E52A58AB9F2A}"/>
                    </a:ext>
                  </a:extLst>
                </p14:cNvPr>
                <p14:cNvContentPartPr/>
                <p14:nvPr/>
              </p14:nvContentPartPr>
              <p14:xfrm>
                <a:off x="3113843" y="4909132"/>
                <a:ext cx="55440" cy="252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66E83F14-0A96-FEC8-3215-E52A58AB9F2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09523" y="4904812"/>
                  <a:ext cx="64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DA72F365-56F1-C29A-75BD-FB0D8EA5DB6B}"/>
                    </a:ext>
                  </a:extLst>
                </p14:cNvPr>
                <p14:cNvContentPartPr/>
                <p14:nvPr/>
              </p14:nvContentPartPr>
              <p14:xfrm>
                <a:off x="2815403" y="5077612"/>
                <a:ext cx="27000" cy="216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DA72F365-56F1-C29A-75BD-FB0D8EA5DB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11083" y="5073292"/>
                  <a:ext cx="35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1A49FB5D-EC2E-BD4B-2302-0D91CD472CC4}"/>
                    </a:ext>
                  </a:extLst>
                </p14:cNvPr>
                <p14:cNvContentPartPr/>
                <p14:nvPr/>
              </p14:nvContentPartPr>
              <p14:xfrm>
                <a:off x="2855363" y="5077612"/>
                <a:ext cx="283320" cy="403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1A49FB5D-EC2E-BD4B-2302-0D91CD472CC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51043" y="5073292"/>
                  <a:ext cx="291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08669770-1A23-1C83-5E64-BE5D8ADEA9FC}"/>
                    </a:ext>
                  </a:extLst>
                </p14:cNvPr>
                <p14:cNvContentPartPr/>
                <p14:nvPr/>
              </p14:nvContentPartPr>
              <p14:xfrm>
                <a:off x="2808203" y="5247532"/>
                <a:ext cx="351360" cy="6048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08669770-1A23-1C83-5E64-BE5D8ADEA9F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03883" y="5243212"/>
                  <a:ext cx="360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A9023A48-BBF8-D3D6-D90E-5ECCB97FBC21}"/>
                    </a:ext>
                  </a:extLst>
                </p14:cNvPr>
                <p14:cNvContentPartPr/>
                <p14:nvPr/>
              </p14:nvContentPartPr>
              <p14:xfrm>
                <a:off x="2796323" y="5478652"/>
                <a:ext cx="64800" cy="3456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A9023A48-BBF8-D3D6-D90E-5ECCB97FBC2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92003" y="5474332"/>
                  <a:ext cx="73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55191762-DF13-8A89-67B9-E6CA3793C90D}"/>
                    </a:ext>
                  </a:extLst>
                </p14:cNvPr>
                <p14:cNvContentPartPr/>
                <p14:nvPr/>
              </p14:nvContentPartPr>
              <p14:xfrm>
                <a:off x="2852123" y="5498812"/>
                <a:ext cx="56880" cy="144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55191762-DF13-8A89-67B9-E6CA3793C90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47803" y="5494492"/>
                  <a:ext cx="65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08134D4E-D028-09D9-6793-D34A290EE2A5}"/>
                    </a:ext>
                  </a:extLst>
                </p14:cNvPr>
                <p14:cNvContentPartPr/>
                <p14:nvPr/>
              </p14:nvContentPartPr>
              <p14:xfrm>
                <a:off x="2995763" y="5470372"/>
                <a:ext cx="185040" cy="554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08134D4E-D028-09D9-6793-D34A290EE2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91443" y="5466052"/>
                  <a:ext cx="1936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66D403F6-9312-64D1-07C9-9A9A0E8DC55E}"/>
                    </a:ext>
                  </a:extLst>
                </p14:cNvPr>
                <p14:cNvContentPartPr/>
                <p14:nvPr/>
              </p14:nvContentPartPr>
              <p14:xfrm>
                <a:off x="2853923" y="5526532"/>
                <a:ext cx="128520" cy="2052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66D403F6-9312-64D1-07C9-9A9A0E8DC5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49603" y="5522212"/>
                  <a:ext cx="137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CBB6762E-9014-06FB-8C23-AB4D5AAD5035}"/>
                    </a:ext>
                  </a:extLst>
                </p14:cNvPr>
                <p14:cNvContentPartPr/>
                <p14:nvPr/>
              </p14:nvContentPartPr>
              <p14:xfrm>
                <a:off x="2839523" y="5426812"/>
                <a:ext cx="91440" cy="3852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CBB6762E-9014-06FB-8C23-AB4D5AAD50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35203" y="5422492"/>
                  <a:ext cx="100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B707235A-320E-0D5F-5C10-739AA90B48F6}"/>
                    </a:ext>
                  </a:extLst>
                </p14:cNvPr>
                <p14:cNvContentPartPr/>
                <p14:nvPr/>
              </p14:nvContentPartPr>
              <p14:xfrm>
                <a:off x="2924123" y="5433652"/>
                <a:ext cx="203760" cy="2880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B707235A-320E-0D5F-5C10-739AA90B48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19803" y="5429332"/>
                  <a:ext cx="212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A18AC73A-0C26-D5A5-E5A4-357277669ABE}"/>
                    </a:ext>
                  </a:extLst>
                </p14:cNvPr>
                <p14:cNvContentPartPr/>
                <p14:nvPr/>
              </p14:nvContentPartPr>
              <p14:xfrm>
                <a:off x="2918363" y="4582612"/>
                <a:ext cx="94320" cy="280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A18AC73A-0C26-D5A5-E5A4-357277669AB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14043" y="4578292"/>
                  <a:ext cx="102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4A0663E8-42DA-D462-6D3F-BF8176484BF3}"/>
                    </a:ext>
                  </a:extLst>
                </p14:cNvPr>
                <p14:cNvContentPartPr/>
                <p14:nvPr/>
              </p14:nvContentPartPr>
              <p14:xfrm>
                <a:off x="3031403" y="4700692"/>
                <a:ext cx="108000" cy="1872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4A0663E8-42DA-D462-6D3F-BF8176484BF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27083" y="4696372"/>
                  <a:ext cx="116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13F4A512-38A5-0345-295D-9C1DCB612155}"/>
                    </a:ext>
                  </a:extLst>
                </p14:cNvPr>
                <p14:cNvContentPartPr/>
                <p14:nvPr/>
              </p14:nvContentPartPr>
              <p14:xfrm>
                <a:off x="3029603" y="4695292"/>
                <a:ext cx="104760" cy="2268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13F4A512-38A5-0345-295D-9C1DCB6121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25283" y="4690972"/>
                  <a:ext cx="113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6D0BC31D-9215-3421-7161-9460EAF67E03}"/>
                    </a:ext>
                  </a:extLst>
                </p14:cNvPr>
                <p14:cNvContentPartPr/>
                <p14:nvPr/>
              </p14:nvContentPartPr>
              <p14:xfrm>
                <a:off x="2801003" y="4710772"/>
                <a:ext cx="91800" cy="5688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6D0BC31D-9215-3421-7161-9460EAF67E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96683" y="4706452"/>
                  <a:ext cx="100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잉크 83">
                  <a:extLst>
                    <a:ext uri="{FF2B5EF4-FFF2-40B4-BE49-F238E27FC236}">
                      <a16:creationId xmlns:a16="http://schemas.microsoft.com/office/drawing/2014/main" id="{1A665233-ECB3-E6F0-01FF-31374CC64AEB}"/>
                    </a:ext>
                  </a:extLst>
                </p14:cNvPr>
                <p14:cNvContentPartPr/>
                <p14:nvPr/>
              </p14:nvContentPartPr>
              <p14:xfrm>
                <a:off x="2536763" y="5694652"/>
                <a:ext cx="135360" cy="180720"/>
              </p14:xfrm>
            </p:contentPart>
          </mc:Choice>
          <mc:Fallback xmlns="">
            <p:pic>
              <p:nvPicPr>
                <p:cNvPr id="84" name="잉크 83">
                  <a:extLst>
                    <a:ext uri="{FF2B5EF4-FFF2-40B4-BE49-F238E27FC236}">
                      <a16:creationId xmlns:a16="http://schemas.microsoft.com/office/drawing/2014/main" id="{1A665233-ECB3-E6F0-01FF-31374CC64AE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32443" y="5690332"/>
                  <a:ext cx="1440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잉크 84">
                  <a:extLst>
                    <a:ext uri="{FF2B5EF4-FFF2-40B4-BE49-F238E27FC236}">
                      <a16:creationId xmlns:a16="http://schemas.microsoft.com/office/drawing/2014/main" id="{5F3D0BB5-8A3A-0F07-268A-F627D241FEA8}"/>
                    </a:ext>
                  </a:extLst>
                </p14:cNvPr>
                <p14:cNvContentPartPr/>
                <p14:nvPr/>
              </p14:nvContentPartPr>
              <p14:xfrm>
                <a:off x="2603363" y="5754052"/>
                <a:ext cx="38880" cy="93240"/>
              </p14:xfrm>
            </p:contentPart>
          </mc:Choice>
          <mc:Fallback xmlns="">
            <p:pic>
              <p:nvPicPr>
                <p:cNvPr id="85" name="잉크 84">
                  <a:extLst>
                    <a:ext uri="{FF2B5EF4-FFF2-40B4-BE49-F238E27FC236}">
                      <a16:creationId xmlns:a16="http://schemas.microsoft.com/office/drawing/2014/main" id="{5F3D0BB5-8A3A-0F07-268A-F627D241FEA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99043" y="5749732"/>
                  <a:ext cx="47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6" name="잉크 85">
                  <a:extLst>
                    <a:ext uri="{FF2B5EF4-FFF2-40B4-BE49-F238E27FC236}">
                      <a16:creationId xmlns:a16="http://schemas.microsoft.com/office/drawing/2014/main" id="{41611A71-A47D-1581-D1F3-6FAD28A1C243}"/>
                    </a:ext>
                  </a:extLst>
                </p14:cNvPr>
                <p14:cNvContentPartPr/>
                <p14:nvPr/>
              </p14:nvContentPartPr>
              <p14:xfrm>
                <a:off x="2670683" y="5702572"/>
                <a:ext cx="56520" cy="133920"/>
              </p14:xfrm>
            </p:contentPart>
          </mc:Choice>
          <mc:Fallback xmlns="">
            <p:pic>
              <p:nvPicPr>
                <p:cNvPr id="86" name="잉크 85">
                  <a:extLst>
                    <a:ext uri="{FF2B5EF4-FFF2-40B4-BE49-F238E27FC236}">
                      <a16:creationId xmlns:a16="http://schemas.microsoft.com/office/drawing/2014/main" id="{41611A71-A47D-1581-D1F3-6FAD28A1C2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66363" y="5698252"/>
                  <a:ext cx="651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7" name="잉크 86">
                  <a:extLst>
                    <a:ext uri="{FF2B5EF4-FFF2-40B4-BE49-F238E27FC236}">
                      <a16:creationId xmlns:a16="http://schemas.microsoft.com/office/drawing/2014/main" id="{0174A774-92CC-5C9F-3E7B-463637ADFB36}"/>
                    </a:ext>
                  </a:extLst>
                </p14:cNvPr>
                <p14:cNvContentPartPr/>
                <p14:nvPr/>
              </p14:nvContentPartPr>
              <p14:xfrm>
                <a:off x="2733323" y="5696092"/>
                <a:ext cx="7560" cy="117720"/>
              </p14:xfrm>
            </p:contentPart>
          </mc:Choice>
          <mc:Fallback xmlns="">
            <p:pic>
              <p:nvPicPr>
                <p:cNvPr id="87" name="잉크 86">
                  <a:extLst>
                    <a:ext uri="{FF2B5EF4-FFF2-40B4-BE49-F238E27FC236}">
                      <a16:creationId xmlns:a16="http://schemas.microsoft.com/office/drawing/2014/main" id="{0174A774-92CC-5C9F-3E7B-463637ADFB3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29003" y="5691772"/>
                  <a:ext cx="16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8" name="잉크 87">
                  <a:extLst>
                    <a:ext uri="{FF2B5EF4-FFF2-40B4-BE49-F238E27FC236}">
                      <a16:creationId xmlns:a16="http://schemas.microsoft.com/office/drawing/2014/main" id="{A4D0C28B-B752-4269-A70B-FA8A972CAEF0}"/>
                    </a:ext>
                  </a:extLst>
                </p14:cNvPr>
                <p14:cNvContentPartPr/>
                <p14:nvPr/>
              </p14:nvContentPartPr>
              <p14:xfrm>
                <a:off x="2654843" y="5849452"/>
                <a:ext cx="56880" cy="62280"/>
              </p14:xfrm>
            </p:contentPart>
          </mc:Choice>
          <mc:Fallback xmlns="">
            <p:pic>
              <p:nvPicPr>
                <p:cNvPr id="88" name="잉크 87">
                  <a:extLst>
                    <a:ext uri="{FF2B5EF4-FFF2-40B4-BE49-F238E27FC236}">
                      <a16:creationId xmlns:a16="http://schemas.microsoft.com/office/drawing/2014/main" id="{A4D0C28B-B752-4269-A70B-FA8A972CAEF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50523" y="5845132"/>
                  <a:ext cx="65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9" name="잉크 88">
                  <a:extLst>
                    <a:ext uri="{FF2B5EF4-FFF2-40B4-BE49-F238E27FC236}">
                      <a16:creationId xmlns:a16="http://schemas.microsoft.com/office/drawing/2014/main" id="{60568596-4ECE-CB04-54D7-48DAF4693B8A}"/>
                    </a:ext>
                  </a:extLst>
                </p14:cNvPr>
                <p14:cNvContentPartPr/>
                <p14:nvPr/>
              </p14:nvContentPartPr>
              <p14:xfrm>
                <a:off x="2757803" y="5703292"/>
                <a:ext cx="66240" cy="95760"/>
              </p14:xfrm>
            </p:contentPart>
          </mc:Choice>
          <mc:Fallback xmlns="">
            <p:pic>
              <p:nvPicPr>
                <p:cNvPr id="89" name="잉크 88">
                  <a:extLst>
                    <a:ext uri="{FF2B5EF4-FFF2-40B4-BE49-F238E27FC236}">
                      <a16:creationId xmlns:a16="http://schemas.microsoft.com/office/drawing/2014/main" id="{60568596-4ECE-CB04-54D7-48DAF4693B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753483" y="5698972"/>
                  <a:ext cx="74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잉크 89">
                  <a:extLst>
                    <a:ext uri="{FF2B5EF4-FFF2-40B4-BE49-F238E27FC236}">
                      <a16:creationId xmlns:a16="http://schemas.microsoft.com/office/drawing/2014/main" id="{4F244482-8588-EA7A-5B2F-7230DE4C0A15}"/>
                    </a:ext>
                  </a:extLst>
                </p14:cNvPr>
                <p14:cNvContentPartPr/>
                <p14:nvPr/>
              </p14:nvContentPartPr>
              <p14:xfrm>
                <a:off x="2760323" y="5750452"/>
                <a:ext cx="63720" cy="12960"/>
              </p14:xfrm>
            </p:contentPart>
          </mc:Choice>
          <mc:Fallback xmlns="">
            <p:pic>
              <p:nvPicPr>
                <p:cNvPr id="90" name="잉크 89">
                  <a:extLst>
                    <a:ext uri="{FF2B5EF4-FFF2-40B4-BE49-F238E27FC236}">
                      <a16:creationId xmlns:a16="http://schemas.microsoft.com/office/drawing/2014/main" id="{4F244482-8588-EA7A-5B2F-7230DE4C0A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56003" y="5746132"/>
                  <a:ext cx="72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잉크 90">
                  <a:extLst>
                    <a:ext uri="{FF2B5EF4-FFF2-40B4-BE49-F238E27FC236}">
                      <a16:creationId xmlns:a16="http://schemas.microsoft.com/office/drawing/2014/main" id="{C73F66CE-1BBD-8237-7450-4E807968CD5A}"/>
                    </a:ext>
                  </a:extLst>
                </p14:cNvPr>
                <p14:cNvContentPartPr/>
                <p14:nvPr/>
              </p14:nvContentPartPr>
              <p14:xfrm>
                <a:off x="2746283" y="5814532"/>
                <a:ext cx="111960" cy="119520"/>
              </p14:xfrm>
            </p:contentPart>
          </mc:Choice>
          <mc:Fallback xmlns="">
            <p:pic>
              <p:nvPicPr>
                <p:cNvPr id="91" name="잉크 90">
                  <a:extLst>
                    <a:ext uri="{FF2B5EF4-FFF2-40B4-BE49-F238E27FC236}">
                      <a16:creationId xmlns:a16="http://schemas.microsoft.com/office/drawing/2014/main" id="{C73F66CE-1BBD-8237-7450-4E807968CD5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41963" y="5810212"/>
                  <a:ext cx="120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잉크 91">
                  <a:extLst>
                    <a:ext uri="{FF2B5EF4-FFF2-40B4-BE49-F238E27FC236}">
                      <a16:creationId xmlns:a16="http://schemas.microsoft.com/office/drawing/2014/main" id="{6D1C677F-13F0-8AD4-6EF4-24F0D06400C1}"/>
                    </a:ext>
                  </a:extLst>
                </p14:cNvPr>
                <p14:cNvContentPartPr/>
                <p14:nvPr/>
              </p14:nvContentPartPr>
              <p14:xfrm>
                <a:off x="2917643" y="5705812"/>
                <a:ext cx="7560" cy="60480"/>
              </p14:xfrm>
            </p:contentPart>
          </mc:Choice>
          <mc:Fallback xmlns="">
            <p:pic>
              <p:nvPicPr>
                <p:cNvPr id="92" name="잉크 91">
                  <a:extLst>
                    <a:ext uri="{FF2B5EF4-FFF2-40B4-BE49-F238E27FC236}">
                      <a16:creationId xmlns:a16="http://schemas.microsoft.com/office/drawing/2014/main" id="{6D1C677F-13F0-8AD4-6EF4-24F0D06400C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13323" y="5701492"/>
                  <a:ext cx="16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잉크 92">
                  <a:extLst>
                    <a:ext uri="{FF2B5EF4-FFF2-40B4-BE49-F238E27FC236}">
                      <a16:creationId xmlns:a16="http://schemas.microsoft.com/office/drawing/2014/main" id="{DA5CC38F-674F-FA6F-A900-38E2B25BD61E}"/>
                    </a:ext>
                  </a:extLst>
                </p14:cNvPr>
                <p14:cNvContentPartPr/>
                <p14:nvPr/>
              </p14:nvContentPartPr>
              <p14:xfrm>
                <a:off x="2856803" y="5754412"/>
                <a:ext cx="84960" cy="16560"/>
              </p14:xfrm>
            </p:contentPart>
          </mc:Choice>
          <mc:Fallback xmlns="">
            <p:pic>
              <p:nvPicPr>
                <p:cNvPr id="93" name="잉크 92">
                  <a:extLst>
                    <a:ext uri="{FF2B5EF4-FFF2-40B4-BE49-F238E27FC236}">
                      <a16:creationId xmlns:a16="http://schemas.microsoft.com/office/drawing/2014/main" id="{DA5CC38F-674F-FA6F-A900-38E2B25BD6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52483" y="5750092"/>
                  <a:ext cx="93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4" name="잉크 93">
                  <a:extLst>
                    <a:ext uri="{FF2B5EF4-FFF2-40B4-BE49-F238E27FC236}">
                      <a16:creationId xmlns:a16="http://schemas.microsoft.com/office/drawing/2014/main" id="{46844231-F386-EC4E-A1EB-2AE94E6C1CBE}"/>
                    </a:ext>
                  </a:extLst>
                </p14:cNvPr>
                <p14:cNvContentPartPr/>
                <p14:nvPr/>
              </p14:nvContentPartPr>
              <p14:xfrm>
                <a:off x="2880563" y="5732092"/>
                <a:ext cx="98280" cy="150480"/>
              </p14:xfrm>
            </p:contentPart>
          </mc:Choice>
          <mc:Fallback xmlns="">
            <p:pic>
              <p:nvPicPr>
                <p:cNvPr id="94" name="잉크 93">
                  <a:extLst>
                    <a:ext uri="{FF2B5EF4-FFF2-40B4-BE49-F238E27FC236}">
                      <a16:creationId xmlns:a16="http://schemas.microsoft.com/office/drawing/2014/main" id="{46844231-F386-EC4E-A1EB-2AE94E6C1C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76243" y="5727772"/>
                  <a:ext cx="106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잉크 94">
                  <a:extLst>
                    <a:ext uri="{FF2B5EF4-FFF2-40B4-BE49-F238E27FC236}">
                      <a16:creationId xmlns:a16="http://schemas.microsoft.com/office/drawing/2014/main" id="{07B8691C-ACBE-C8E7-4768-34013AFCBA74}"/>
                    </a:ext>
                  </a:extLst>
                </p14:cNvPr>
                <p14:cNvContentPartPr/>
                <p14:nvPr/>
              </p14:nvContentPartPr>
              <p14:xfrm>
                <a:off x="2982083" y="5712652"/>
                <a:ext cx="63360" cy="163800"/>
              </p14:xfrm>
            </p:contentPart>
          </mc:Choice>
          <mc:Fallback xmlns="">
            <p:pic>
              <p:nvPicPr>
                <p:cNvPr id="95" name="잉크 94">
                  <a:extLst>
                    <a:ext uri="{FF2B5EF4-FFF2-40B4-BE49-F238E27FC236}">
                      <a16:creationId xmlns:a16="http://schemas.microsoft.com/office/drawing/2014/main" id="{07B8691C-ACBE-C8E7-4768-34013AFCBA7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77763" y="5708332"/>
                  <a:ext cx="72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잉크 109">
                  <a:extLst>
                    <a:ext uri="{FF2B5EF4-FFF2-40B4-BE49-F238E27FC236}">
                      <a16:creationId xmlns:a16="http://schemas.microsoft.com/office/drawing/2014/main" id="{5C44BAE9-CA42-7111-D038-D8B414B49CA5}"/>
                    </a:ext>
                  </a:extLst>
                </p14:cNvPr>
                <p14:cNvContentPartPr/>
                <p14:nvPr/>
              </p14:nvContentPartPr>
              <p14:xfrm>
                <a:off x="1684643" y="5249692"/>
                <a:ext cx="12240" cy="155160"/>
              </p14:xfrm>
            </p:contentPart>
          </mc:Choice>
          <mc:Fallback xmlns="">
            <p:pic>
              <p:nvPicPr>
                <p:cNvPr id="110" name="잉크 109">
                  <a:extLst>
                    <a:ext uri="{FF2B5EF4-FFF2-40B4-BE49-F238E27FC236}">
                      <a16:creationId xmlns:a16="http://schemas.microsoft.com/office/drawing/2014/main" id="{5C44BAE9-CA42-7111-D038-D8B414B49C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80323" y="5245372"/>
                  <a:ext cx="20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1" name="잉크 110">
                  <a:extLst>
                    <a:ext uri="{FF2B5EF4-FFF2-40B4-BE49-F238E27FC236}">
                      <a16:creationId xmlns:a16="http://schemas.microsoft.com/office/drawing/2014/main" id="{B9938696-7BBA-0C22-BB88-8D25A23B69CB}"/>
                    </a:ext>
                  </a:extLst>
                </p14:cNvPr>
                <p14:cNvContentPartPr/>
                <p14:nvPr/>
              </p14:nvContentPartPr>
              <p14:xfrm>
                <a:off x="1697963" y="5270932"/>
                <a:ext cx="47880" cy="145800"/>
              </p14:xfrm>
            </p:contentPart>
          </mc:Choice>
          <mc:Fallback xmlns="">
            <p:pic>
              <p:nvPicPr>
                <p:cNvPr id="111" name="잉크 110">
                  <a:extLst>
                    <a:ext uri="{FF2B5EF4-FFF2-40B4-BE49-F238E27FC236}">
                      <a16:creationId xmlns:a16="http://schemas.microsoft.com/office/drawing/2014/main" id="{B9938696-7BBA-0C22-BB88-8D25A23B69C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93643" y="5266612"/>
                  <a:ext cx="56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잉크 111">
                  <a:extLst>
                    <a:ext uri="{FF2B5EF4-FFF2-40B4-BE49-F238E27FC236}">
                      <a16:creationId xmlns:a16="http://schemas.microsoft.com/office/drawing/2014/main" id="{CADC77C4-4A97-B29E-358E-48CEABD1B005}"/>
                    </a:ext>
                  </a:extLst>
                </p14:cNvPr>
                <p14:cNvContentPartPr/>
                <p14:nvPr/>
              </p14:nvContentPartPr>
              <p14:xfrm>
                <a:off x="1773203" y="5270932"/>
                <a:ext cx="16560" cy="172800"/>
              </p14:xfrm>
            </p:contentPart>
          </mc:Choice>
          <mc:Fallback xmlns="">
            <p:pic>
              <p:nvPicPr>
                <p:cNvPr id="112" name="잉크 111">
                  <a:extLst>
                    <a:ext uri="{FF2B5EF4-FFF2-40B4-BE49-F238E27FC236}">
                      <a16:creationId xmlns:a16="http://schemas.microsoft.com/office/drawing/2014/main" id="{CADC77C4-4A97-B29E-358E-48CEABD1B00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68883" y="5266612"/>
                  <a:ext cx="25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" name="잉크 112">
                  <a:extLst>
                    <a:ext uri="{FF2B5EF4-FFF2-40B4-BE49-F238E27FC236}">
                      <a16:creationId xmlns:a16="http://schemas.microsoft.com/office/drawing/2014/main" id="{B7301556-6134-AEC1-4383-9EF5AA0C320A}"/>
                    </a:ext>
                  </a:extLst>
                </p14:cNvPr>
                <p14:cNvContentPartPr/>
                <p14:nvPr/>
              </p14:nvContentPartPr>
              <p14:xfrm>
                <a:off x="1813523" y="5256892"/>
                <a:ext cx="54000" cy="126360"/>
              </p14:xfrm>
            </p:contentPart>
          </mc:Choice>
          <mc:Fallback xmlns="">
            <p:pic>
              <p:nvPicPr>
                <p:cNvPr id="113" name="잉크 112">
                  <a:extLst>
                    <a:ext uri="{FF2B5EF4-FFF2-40B4-BE49-F238E27FC236}">
                      <a16:creationId xmlns:a16="http://schemas.microsoft.com/office/drawing/2014/main" id="{B7301556-6134-AEC1-4383-9EF5AA0C32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809203" y="5252572"/>
                  <a:ext cx="62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잉크 113">
                  <a:extLst>
                    <a:ext uri="{FF2B5EF4-FFF2-40B4-BE49-F238E27FC236}">
                      <a16:creationId xmlns:a16="http://schemas.microsoft.com/office/drawing/2014/main" id="{72E90B13-B150-9C7D-46BD-0BB71E1AE037}"/>
                    </a:ext>
                  </a:extLst>
                </p14:cNvPr>
                <p14:cNvContentPartPr/>
                <p14:nvPr/>
              </p14:nvContentPartPr>
              <p14:xfrm>
                <a:off x="1883003" y="5259052"/>
                <a:ext cx="8640" cy="116280"/>
              </p14:xfrm>
            </p:contentPart>
          </mc:Choice>
          <mc:Fallback xmlns="">
            <p:pic>
              <p:nvPicPr>
                <p:cNvPr id="114" name="잉크 113">
                  <a:extLst>
                    <a:ext uri="{FF2B5EF4-FFF2-40B4-BE49-F238E27FC236}">
                      <a16:creationId xmlns:a16="http://schemas.microsoft.com/office/drawing/2014/main" id="{72E90B13-B150-9C7D-46BD-0BB71E1AE0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78683" y="5254732"/>
                  <a:ext cx="17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잉크 114">
                  <a:extLst>
                    <a:ext uri="{FF2B5EF4-FFF2-40B4-BE49-F238E27FC236}">
                      <a16:creationId xmlns:a16="http://schemas.microsoft.com/office/drawing/2014/main" id="{1D7BA406-E478-F52B-6BA0-56FDC4F4C368}"/>
                    </a:ext>
                  </a:extLst>
                </p14:cNvPr>
                <p14:cNvContentPartPr/>
                <p14:nvPr/>
              </p14:nvContentPartPr>
              <p14:xfrm>
                <a:off x="1876523" y="5259412"/>
                <a:ext cx="82080" cy="182520"/>
              </p14:xfrm>
            </p:contentPart>
          </mc:Choice>
          <mc:Fallback xmlns="">
            <p:pic>
              <p:nvPicPr>
                <p:cNvPr id="115" name="잉크 114">
                  <a:extLst>
                    <a:ext uri="{FF2B5EF4-FFF2-40B4-BE49-F238E27FC236}">
                      <a16:creationId xmlns:a16="http://schemas.microsoft.com/office/drawing/2014/main" id="{1D7BA406-E478-F52B-6BA0-56FDC4F4C3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72203" y="5255092"/>
                  <a:ext cx="90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7" name="잉크 116">
                  <a:extLst>
                    <a:ext uri="{FF2B5EF4-FFF2-40B4-BE49-F238E27FC236}">
                      <a16:creationId xmlns:a16="http://schemas.microsoft.com/office/drawing/2014/main" id="{340C5275-B982-F9DE-772B-1247BE4B7647}"/>
                    </a:ext>
                  </a:extLst>
                </p14:cNvPr>
                <p14:cNvContentPartPr/>
                <p14:nvPr/>
              </p14:nvContentPartPr>
              <p14:xfrm>
                <a:off x="2009723" y="5253652"/>
                <a:ext cx="65160" cy="59760"/>
              </p14:xfrm>
            </p:contentPart>
          </mc:Choice>
          <mc:Fallback xmlns="">
            <p:pic>
              <p:nvPicPr>
                <p:cNvPr id="117" name="잉크 116">
                  <a:extLst>
                    <a:ext uri="{FF2B5EF4-FFF2-40B4-BE49-F238E27FC236}">
                      <a16:creationId xmlns:a16="http://schemas.microsoft.com/office/drawing/2014/main" id="{340C5275-B982-F9DE-772B-1247BE4B764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05403" y="5249332"/>
                  <a:ext cx="73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8" name="잉크 117">
                  <a:extLst>
                    <a:ext uri="{FF2B5EF4-FFF2-40B4-BE49-F238E27FC236}">
                      <a16:creationId xmlns:a16="http://schemas.microsoft.com/office/drawing/2014/main" id="{455D7921-A5E4-3233-24A6-CA93B33BDAEE}"/>
                    </a:ext>
                  </a:extLst>
                </p14:cNvPr>
                <p14:cNvContentPartPr/>
                <p14:nvPr/>
              </p14:nvContentPartPr>
              <p14:xfrm>
                <a:off x="1949243" y="5333932"/>
                <a:ext cx="168480" cy="124560"/>
              </p14:xfrm>
            </p:contentPart>
          </mc:Choice>
          <mc:Fallback xmlns="">
            <p:pic>
              <p:nvPicPr>
                <p:cNvPr id="118" name="잉크 117">
                  <a:extLst>
                    <a:ext uri="{FF2B5EF4-FFF2-40B4-BE49-F238E27FC236}">
                      <a16:creationId xmlns:a16="http://schemas.microsoft.com/office/drawing/2014/main" id="{455D7921-A5E4-3233-24A6-CA93B33BDAE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44923" y="5329612"/>
                  <a:ext cx="177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9" name="잉크 118">
                  <a:extLst>
                    <a:ext uri="{FF2B5EF4-FFF2-40B4-BE49-F238E27FC236}">
                      <a16:creationId xmlns:a16="http://schemas.microsoft.com/office/drawing/2014/main" id="{67B6DE17-6D5F-189B-E3F0-68D92EA1BA0E}"/>
                    </a:ext>
                  </a:extLst>
                </p14:cNvPr>
                <p14:cNvContentPartPr/>
                <p14:nvPr/>
              </p14:nvContentPartPr>
              <p14:xfrm>
                <a:off x="2164883" y="5382892"/>
                <a:ext cx="24480" cy="11160"/>
              </p14:xfrm>
            </p:contentPart>
          </mc:Choice>
          <mc:Fallback xmlns="">
            <p:pic>
              <p:nvPicPr>
                <p:cNvPr id="119" name="잉크 118">
                  <a:extLst>
                    <a:ext uri="{FF2B5EF4-FFF2-40B4-BE49-F238E27FC236}">
                      <a16:creationId xmlns:a16="http://schemas.microsoft.com/office/drawing/2014/main" id="{67B6DE17-6D5F-189B-E3F0-68D92EA1BA0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60563" y="5378572"/>
                  <a:ext cx="33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잉크 120">
                  <a:extLst>
                    <a:ext uri="{FF2B5EF4-FFF2-40B4-BE49-F238E27FC236}">
                      <a16:creationId xmlns:a16="http://schemas.microsoft.com/office/drawing/2014/main" id="{65FA3DC9-A20A-E975-279C-C3D7F50BB23A}"/>
                    </a:ext>
                  </a:extLst>
                </p14:cNvPr>
                <p14:cNvContentPartPr/>
                <p14:nvPr/>
              </p14:nvContentPartPr>
              <p14:xfrm>
                <a:off x="2278643" y="5241052"/>
                <a:ext cx="6120" cy="50040"/>
              </p14:xfrm>
            </p:contentPart>
          </mc:Choice>
          <mc:Fallback xmlns="">
            <p:pic>
              <p:nvPicPr>
                <p:cNvPr id="121" name="잉크 120">
                  <a:extLst>
                    <a:ext uri="{FF2B5EF4-FFF2-40B4-BE49-F238E27FC236}">
                      <a16:creationId xmlns:a16="http://schemas.microsoft.com/office/drawing/2014/main" id="{65FA3DC9-A20A-E975-279C-C3D7F50BB23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74323" y="5236732"/>
                  <a:ext cx="14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2" name="잉크 121">
                  <a:extLst>
                    <a:ext uri="{FF2B5EF4-FFF2-40B4-BE49-F238E27FC236}">
                      <a16:creationId xmlns:a16="http://schemas.microsoft.com/office/drawing/2014/main" id="{970DCEB1-F781-5675-CB50-C322C210DACD}"/>
                    </a:ext>
                  </a:extLst>
                </p14:cNvPr>
                <p14:cNvContentPartPr/>
                <p14:nvPr/>
              </p14:nvContentPartPr>
              <p14:xfrm>
                <a:off x="2227163" y="5277052"/>
                <a:ext cx="83160" cy="86760"/>
              </p14:xfrm>
            </p:contentPart>
          </mc:Choice>
          <mc:Fallback xmlns="">
            <p:pic>
              <p:nvPicPr>
                <p:cNvPr id="122" name="잉크 121">
                  <a:extLst>
                    <a:ext uri="{FF2B5EF4-FFF2-40B4-BE49-F238E27FC236}">
                      <a16:creationId xmlns:a16="http://schemas.microsoft.com/office/drawing/2014/main" id="{970DCEB1-F781-5675-CB50-C322C210DAC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22843" y="5272732"/>
                  <a:ext cx="91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3" name="잉크 122">
                  <a:extLst>
                    <a:ext uri="{FF2B5EF4-FFF2-40B4-BE49-F238E27FC236}">
                      <a16:creationId xmlns:a16="http://schemas.microsoft.com/office/drawing/2014/main" id="{8E068774-E8A6-FDF0-E186-028C2BDA7D77}"/>
                    </a:ext>
                  </a:extLst>
                </p14:cNvPr>
                <p14:cNvContentPartPr/>
                <p14:nvPr/>
              </p14:nvContentPartPr>
              <p14:xfrm>
                <a:off x="2211323" y="5353372"/>
                <a:ext cx="127800" cy="68400"/>
              </p14:xfrm>
            </p:contentPart>
          </mc:Choice>
          <mc:Fallback xmlns="">
            <p:pic>
              <p:nvPicPr>
                <p:cNvPr id="123" name="잉크 122">
                  <a:extLst>
                    <a:ext uri="{FF2B5EF4-FFF2-40B4-BE49-F238E27FC236}">
                      <a16:creationId xmlns:a16="http://schemas.microsoft.com/office/drawing/2014/main" id="{8E068774-E8A6-FDF0-E186-028C2BDA7D7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07003" y="5349052"/>
                  <a:ext cx="136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4" name="잉크 123">
                  <a:extLst>
                    <a:ext uri="{FF2B5EF4-FFF2-40B4-BE49-F238E27FC236}">
                      <a16:creationId xmlns:a16="http://schemas.microsoft.com/office/drawing/2014/main" id="{E4157B35-B7D7-CEC1-3F40-76220A2FA986}"/>
                    </a:ext>
                  </a:extLst>
                </p14:cNvPr>
                <p14:cNvContentPartPr/>
                <p14:nvPr/>
              </p14:nvContentPartPr>
              <p14:xfrm>
                <a:off x="2343443" y="5263012"/>
                <a:ext cx="10800" cy="182520"/>
              </p14:xfrm>
            </p:contentPart>
          </mc:Choice>
          <mc:Fallback xmlns="">
            <p:pic>
              <p:nvPicPr>
                <p:cNvPr id="124" name="잉크 123">
                  <a:extLst>
                    <a:ext uri="{FF2B5EF4-FFF2-40B4-BE49-F238E27FC236}">
                      <a16:creationId xmlns:a16="http://schemas.microsoft.com/office/drawing/2014/main" id="{E4157B35-B7D7-CEC1-3F40-76220A2FA98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39123" y="5258692"/>
                  <a:ext cx="19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5" name="잉크 124">
                  <a:extLst>
                    <a:ext uri="{FF2B5EF4-FFF2-40B4-BE49-F238E27FC236}">
                      <a16:creationId xmlns:a16="http://schemas.microsoft.com/office/drawing/2014/main" id="{F157B3F9-C42E-2B97-EB05-E8AD5F5EF37C}"/>
                    </a:ext>
                  </a:extLst>
                </p14:cNvPr>
                <p14:cNvContentPartPr/>
                <p14:nvPr/>
              </p14:nvContentPartPr>
              <p14:xfrm>
                <a:off x="2352443" y="5258692"/>
                <a:ext cx="95760" cy="96120"/>
              </p14:xfrm>
            </p:contentPart>
          </mc:Choice>
          <mc:Fallback xmlns="">
            <p:pic>
              <p:nvPicPr>
                <p:cNvPr id="125" name="잉크 124">
                  <a:extLst>
                    <a:ext uri="{FF2B5EF4-FFF2-40B4-BE49-F238E27FC236}">
                      <a16:creationId xmlns:a16="http://schemas.microsoft.com/office/drawing/2014/main" id="{F157B3F9-C42E-2B97-EB05-E8AD5F5EF3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48123" y="5254372"/>
                  <a:ext cx="104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6" name="잉크 125">
                  <a:extLst>
                    <a:ext uri="{FF2B5EF4-FFF2-40B4-BE49-F238E27FC236}">
                      <a16:creationId xmlns:a16="http://schemas.microsoft.com/office/drawing/2014/main" id="{9A6CF55A-D6FC-DCB3-730E-5B5253CEA503}"/>
                    </a:ext>
                  </a:extLst>
                </p14:cNvPr>
                <p14:cNvContentPartPr/>
                <p14:nvPr/>
              </p14:nvContentPartPr>
              <p14:xfrm>
                <a:off x="2383043" y="5302972"/>
                <a:ext cx="73080" cy="82080"/>
              </p14:xfrm>
            </p:contentPart>
          </mc:Choice>
          <mc:Fallback xmlns="">
            <p:pic>
              <p:nvPicPr>
                <p:cNvPr id="126" name="잉크 125">
                  <a:extLst>
                    <a:ext uri="{FF2B5EF4-FFF2-40B4-BE49-F238E27FC236}">
                      <a16:creationId xmlns:a16="http://schemas.microsoft.com/office/drawing/2014/main" id="{9A6CF55A-D6FC-DCB3-730E-5B5253CEA50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78723" y="5298652"/>
                  <a:ext cx="81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7" name="잉크 126">
                  <a:extLst>
                    <a:ext uri="{FF2B5EF4-FFF2-40B4-BE49-F238E27FC236}">
                      <a16:creationId xmlns:a16="http://schemas.microsoft.com/office/drawing/2014/main" id="{6D52DCFF-99A5-C2DA-E332-512742808274}"/>
                    </a:ext>
                  </a:extLst>
                </p14:cNvPr>
                <p14:cNvContentPartPr/>
                <p14:nvPr/>
              </p14:nvContentPartPr>
              <p14:xfrm>
                <a:off x="2480963" y="5251132"/>
                <a:ext cx="14040" cy="104040"/>
              </p14:xfrm>
            </p:contentPart>
          </mc:Choice>
          <mc:Fallback xmlns="">
            <p:pic>
              <p:nvPicPr>
                <p:cNvPr id="127" name="잉크 126">
                  <a:extLst>
                    <a:ext uri="{FF2B5EF4-FFF2-40B4-BE49-F238E27FC236}">
                      <a16:creationId xmlns:a16="http://schemas.microsoft.com/office/drawing/2014/main" id="{6D52DCFF-99A5-C2DA-E332-51274280827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76643" y="5246812"/>
                  <a:ext cx="22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8" name="잉크 127">
                  <a:extLst>
                    <a:ext uri="{FF2B5EF4-FFF2-40B4-BE49-F238E27FC236}">
                      <a16:creationId xmlns:a16="http://schemas.microsoft.com/office/drawing/2014/main" id="{EC4191D9-37E4-B3C2-5242-A6624A8DDE19}"/>
                    </a:ext>
                  </a:extLst>
                </p14:cNvPr>
                <p14:cNvContentPartPr/>
                <p14:nvPr/>
              </p14:nvContentPartPr>
              <p14:xfrm>
                <a:off x="2469083" y="5279212"/>
                <a:ext cx="76320" cy="156960"/>
              </p14:xfrm>
            </p:contentPart>
          </mc:Choice>
          <mc:Fallback xmlns="">
            <p:pic>
              <p:nvPicPr>
                <p:cNvPr id="128" name="잉크 127">
                  <a:extLst>
                    <a:ext uri="{FF2B5EF4-FFF2-40B4-BE49-F238E27FC236}">
                      <a16:creationId xmlns:a16="http://schemas.microsoft.com/office/drawing/2014/main" id="{EC4191D9-37E4-B3C2-5242-A6624A8DDE1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64763" y="5274892"/>
                  <a:ext cx="84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9" name="잉크 128">
                  <a:extLst>
                    <a:ext uri="{FF2B5EF4-FFF2-40B4-BE49-F238E27FC236}">
                      <a16:creationId xmlns:a16="http://schemas.microsoft.com/office/drawing/2014/main" id="{EF9BA32B-60B7-B70F-1E11-CA752109A344}"/>
                    </a:ext>
                  </a:extLst>
                </p14:cNvPr>
                <p14:cNvContentPartPr/>
                <p14:nvPr/>
              </p14:nvContentPartPr>
              <p14:xfrm>
                <a:off x="1938803" y="5516092"/>
                <a:ext cx="69480" cy="114840"/>
              </p14:xfrm>
            </p:contentPart>
          </mc:Choice>
          <mc:Fallback xmlns="">
            <p:pic>
              <p:nvPicPr>
                <p:cNvPr id="129" name="잉크 128">
                  <a:extLst>
                    <a:ext uri="{FF2B5EF4-FFF2-40B4-BE49-F238E27FC236}">
                      <a16:creationId xmlns:a16="http://schemas.microsoft.com/office/drawing/2014/main" id="{EF9BA32B-60B7-B70F-1E11-CA752109A3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34483" y="5511772"/>
                  <a:ext cx="78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0" name="잉크 129">
                  <a:extLst>
                    <a:ext uri="{FF2B5EF4-FFF2-40B4-BE49-F238E27FC236}">
                      <a16:creationId xmlns:a16="http://schemas.microsoft.com/office/drawing/2014/main" id="{8DECCBE6-8072-597E-84FB-1B4BA4000E6E}"/>
                    </a:ext>
                  </a:extLst>
                </p14:cNvPr>
                <p14:cNvContentPartPr/>
                <p14:nvPr/>
              </p14:nvContentPartPr>
              <p14:xfrm>
                <a:off x="1948883" y="5556052"/>
                <a:ext cx="141480" cy="12240"/>
              </p14:xfrm>
            </p:contentPart>
          </mc:Choice>
          <mc:Fallback xmlns="">
            <p:pic>
              <p:nvPicPr>
                <p:cNvPr id="130" name="잉크 129">
                  <a:extLst>
                    <a:ext uri="{FF2B5EF4-FFF2-40B4-BE49-F238E27FC236}">
                      <a16:creationId xmlns:a16="http://schemas.microsoft.com/office/drawing/2014/main" id="{8DECCBE6-8072-597E-84FB-1B4BA4000E6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44563" y="5551732"/>
                  <a:ext cx="150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1" name="잉크 130">
                  <a:extLst>
                    <a:ext uri="{FF2B5EF4-FFF2-40B4-BE49-F238E27FC236}">
                      <a16:creationId xmlns:a16="http://schemas.microsoft.com/office/drawing/2014/main" id="{4540C2B3-18F1-1CB1-466D-52619A79634F}"/>
                    </a:ext>
                  </a:extLst>
                </p14:cNvPr>
                <p14:cNvContentPartPr/>
                <p14:nvPr/>
              </p14:nvContentPartPr>
              <p14:xfrm>
                <a:off x="2004683" y="5526892"/>
                <a:ext cx="81000" cy="108000"/>
              </p14:xfrm>
            </p:contentPart>
          </mc:Choice>
          <mc:Fallback xmlns="">
            <p:pic>
              <p:nvPicPr>
                <p:cNvPr id="131" name="잉크 130">
                  <a:extLst>
                    <a:ext uri="{FF2B5EF4-FFF2-40B4-BE49-F238E27FC236}">
                      <a16:creationId xmlns:a16="http://schemas.microsoft.com/office/drawing/2014/main" id="{4540C2B3-18F1-1CB1-466D-52619A7963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000363" y="5522572"/>
                  <a:ext cx="8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2" name="잉크 131">
                  <a:extLst>
                    <a:ext uri="{FF2B5EF4-FFF2-40B4-BE49-F238E27FC236}">
                      <a16:creationId xmlns:a16="http://schemas.microsoft.com/office/drawing/2014/main" id="{0EF68AD1-1B27-A16A-58A9-55B57DD55188}"/>
                    </a:ext>
                  </a:extLst>
                </p14:cNvPr>
                <p14:cNvContentPartPr/>
                <p14:nvPr/>
              </p14:nvContentPartPr>
              <p14:xfrm>
                <a:off x="2002163" y="5635972"/>
                <a:ext cx="96480" cy="42840"/>
              </p14:xfrm>
            </p:contentPart>
          </mc:Choice>
          <mc:Fallback xmlns="">
            <p:pic>
              <p:nvPicPr>
                <p:cNvPr id="132" name="잉크 131">
                  <a:extLst>
                    <a:ext uri="{FF2B5EF4-FFF2-40B4-BE49-F238E27FC236}">
                      <a16:creationId xmlns:a16="http://schemas.microsoft.com/office/drawing/2014/main" id="{0EF68AD1-1B27-A16A-58A9-55B57DD551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97843" y="5631652"/>
                  <a:ext cx="105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3" name="잉크 132">
                  <a:extLst>
                    <a:ext uri="{FF2B5EF4-FFF2-40B4-BE49-F238E27FC236}">
                      <a16:creationId xmlns:a16="http://schemas.microsoft.com/office/drawing/2014/main" id="{D4F3EAE3-773F-FDE6-5885-C83D2B051572}"/>
                    </a:ext>
                  </a:extLst>
                </p14:cNvPr>
                <p14:cNvContentPartPr/>
                <p14:nvPr/>
              </p14:nvContentPartPr>
              <p14:xfrm>
                <a:off x="2146523" y="5489092"/>
                <a:ext cx="10800" cy="28080"/>
              </p14:xfrm>
            </p:contentPart>
          </mc:Choice>
          <mc:Fallback xmlns="">
            <p:pic>
              <p:nvPicPr>
                <p:cNvPr id="133" name="잉크 132">
                  <a:extLst>
                    <a:ext uri="{FF2B5EF4-FFF2-40B4-BE49-F238E27FC236}">
                      <a16:creationId xmlns:a16="http://schemas.microsoft.com/office/drawing/2014/main" id="{D4F3EAE3-773F-FDE6-5885-C83D2B05157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42203" y="5484772"/>
                  <a:ext cx="19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4" name="잉크 133">
                  <a:extLst>
                    <a:ext uri="{FF2B5EF4-FFF2-40B4-BE49-F238E27FC236}">
                      <a16:creationId xmlns:a16="http://schemas.microsoft.com/office/drawing/2014/main" id="{B5278571-D456-BAFB-AFC6-43286339001D}"/>
                    </a:ext>
                  </a:extLst>
                </p14:cNvPr>
                <p14:cNvContentPartPr/>
                <p14:nvPr/>
              </p14:nvContentPartPr>
              <p14:xfrm>
                <a:off x="2109083" y="5524732"/>
                <a:ext cx="71280" cy="55080"/>
              </p14:xfrm>
            </p:contentPart>
          </mc:Choice>
          <mc:Fallback xmlns="">
            <p:pic>
              <p:nvPicPr>
                <p:cNvPr id="134" name="잉크 133">
                  <a:extLst>
                    <a:ext uri="{FF2B5EF4-FFF2-40B4-BE49-F238E27FC236}">
                      <a16:creationId xmlns:a16="http://schemas.microsoft.com/office/drawing/2014/main" id="{B5278571-D456-BAFB-AFC6-43286339001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104763" y="5520412"/>
                  <a:ext cx="79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5" name="잉크 134">
                  <a:extLst>
                    <a:ext uri="{FF2B5EF4-FFF2-40B4-BE49-F238E27FC236}">
                      <a16:creationId xmlns:a16="http://schemas.microsoft.com/office/drawing/2014/main" id="{96C76276-21B2-E5BE-3DB8-9DB2C8AF945C}"/>
                    </a:ext>
                  </a:extLst>
                </p14:cNvPr>
                <p14:cNvContentPartPr/>
                <p14:nvPr/>
              </p14:nvContentPartPr>
              <p14:xfrm>
                <a:off x="2086763" y="5567932"/>
                <a:ext cx="113400" cy="56520"/>
              </p14:xfrm>
            </p:contentPart>
          </mc:Choice>
          <mc:Fallback xmlns="">
            <p:pic>
              <p:nvPicPr>
                <p:cNvPr id="135" name="잉크 134">
                  <a:extLst>
                    <a:ext uri="{FF2B5EF4-FFF2-40B4-BE49-F238E27FC236}">
                      <a16:creationId xmlns:a16="http://schemas.microsoft.com/office/drawing/2014/main" id="{96C76276-21B2-E5BE-3DB8-9DB2C8AF945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82443" y="5563612"/>
                  <a:ext cx="122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잉크 135">
                  <a:extLst>
                    <a:ext uri="{FF2B5EF4-FFF2-40B4-BE49-F238E27FC236}">
                      <a16:creationId xmlns:a16="http://schemas.microsoft.com/office/drawing/2014/main" id="{E483101C-016C-9F88-8A6C-ED3059012A25}"/>
                    </a:ext>
                  </a:extLst>
                </p14:cNvPr>
                <p14:cNvContentPartPr/>
                <p14:nvPr/>
              </p14:nvContentPartPr>
              <p14:xfrm>
                <a:off x="2216003" y="5510332"/>
                <a:ext cx="20160" cy="133920"/>
              </p14:xfrm>
            </p:contentPart>
          </mc:Choice>
          <mc:Fallback xmlns="">
            <p:pic>
              <p:nvPicPr>
                <p:cNvPr id="136" name="잉크 135">
                  <a:extLst>
                    <a:ext uri="{FF2B5EF4-FFF2-40B4-BE49-F238E27FC236}">
                      <a16:creationId xmlns:a16="http://schemas.microsoft.com/office/drawing/2014/main" id="{E483101C-016C-9F88-8A6C-ED3059012A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211683" y="5506012"/>
                  <a:ext cx="2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7" name="잉크 136">
                  <a:extLst>
                    <a:ext uri="{FF2B5EF4-FFF2-40B4-BE49-F238E27FC236}">
                      <a16:creationId xmlns:a16="http://schemas.microsoft.com/office/drawing/2014/main" id="{A6D6778A-E747-9E34-AD31-8D78A9056D0D}"/>
                    </a:ext>
                  </a:extLst>
                </p14:cNvPr>
                <p14:cNvContentPartPr/>
                <p14:nvPr/>
              </p14:nvContentPartPr>
              <p14:xfrm>
                <a:off x="2158763" y="5548852"/>
                <a:ext cx="144000" cy="136800"/>
              </p14:xfrm>
            </p:contentPart>
          </mc:Choice>
          <mc:Fallback xmlns="">
            <p:pic>
              <p:nvPicPr>
                <p:cNvPr id="137" name="잉크 136">
                  <a:extLst>
                    <a:ext uri="{FF2B5EF4-FFF2-40B4-BE49-F238E27FC236}">
                      <a16:creationId xmlns:a16="http://schemas.microsoft.com/office/drawing/2014/main" id="{A6D6778A-E747-9E34-AD31-8D78A9056D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54443" y="5544532"/>
                  <a:ext cx="152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CCC362AF-4A5D-0F3F-F914-C56331F40C51}"/>
                    </a:ext>
                  </a:extLst>
                </p14:cNvPr>
                <p14:cNvContentPartPr/>
                <p14:nvPr/>
              </p14:nvContentPartPr>
              <p14:xfrm>
                <a:off x="720923" y="5673052"/>
                <a:ext cx="109440" cy="12204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CCC362AF-4A5D-0F3F-F914-C56331F40C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6603" y="5668732"/>
                  <a:ext cx="118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C4D4FFF8-A15B-A5CA-1E53-9F11B9F03600}"/>
                    </a:ext>
                  </a:extLst>
                </p14:cNvPr>
                <p14:cNvContentPartPr/>
                <p14:nvPr/>
              </p14:nvContentPartPr>
              <p14:xfrm>
                <a:off x="767723" y="5730292"/>
                <a:ext cx="47880" cy="5652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C4D4FFF8-A15B-A5CA-1E53-9F11B9F0360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3403" y="5725972"/>
                  <a:ext cx="56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179A5AFA-57A7-128B-D6C4-99F1F5C3AD8D}"/>
                    </a:ext>
                  </a:extLst>
                </p14:cNvPr>
                <p14:cNvContentPartPr/>
                <p14:nvPr/>
              </p14:nvContentPartPr>
              <p14:xfrm>
                <a:off x="858803" y="5626612"/>
                <a:ext cx="61560" cy="19908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179A5AFA-57A7-128B-D6C4-99F1F5C3AD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4483" y="5622292"/>
                  <a:ext cx="702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D65D153D-475D-284E-9FB3-1E0F5411D1E5}"/>
                    </a:ext>
                  </a:extLst>
                </p14:cNvPr>
                <p14:cNvContentPartPr/>
                <p14:nvPr/>
              </p14:nvContentPartPr>
              <p14:xfrm>
                <a:off x="908483" y="5687812"/>
                <a:ext cx="96840" cy="648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D65D153D-475D-284E-9FB3-1E0F5411D1E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4163" y="5683492"/>
                  <a:ext cx="1054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F2BF12F0-2DA9-66E9-A613-F80473F0A7A1}"/>
                    </a:ext>
                  </a:extLst>
                </p14:cNvPr>
                <p14:cNvContentPartPr/>
                <p14:nvPr/>
              </p14:nvContentPartPr>
              <p14:xfrm>
                <a:off x="934763" y="5678812"/>
                <a:ext cx="90720" cy="10908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F2BF12F0-2DA9-66E9-A613-F80473F0A7A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0443" y="5674492"/>
                  <a:ext cx="99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6B6DAF55-E7F7-7AF3-2F0E-371B435CDC3D}"/>
                    </a:ext>
                  </a:extLst>
                </p14:cNvPr>
                <p14:cNvContentPartPr/>
                <p14:nvPr/>
              </p14:nvContentPartPr>
              <p14:xfrm>
                <a:off x="1058243" y="5655772"/>
                <a:ext cx="56520" cy="11304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6B6DAF55-E7F7-7AF3-2F0E-371B435CDC3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3923" y="5651452"/>
                  <a:ext cx="65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4" name="잉크 63">
                  <a:extLst>
                    <a:ext uri="{FF2B5EF4-FFF2-40B4-BE49-F238E27FC236}">
                      <a16:creationId xmlns:a16="http://schemas.microsoft.com/office/drawing/2014/main" id="{C5206C38-EE43-E568-5FB4-8F11B5BD29C6}"/>
                    </a:ext>
                  </a:extLst>
                </p14:cNvPr>
                <p14:cNvContentPartPr/>
                <p14:nvPr/>
              </p14:nvContentPartPr>
              <p14:xfrm>
                <a:off x="1028003" y="5777812"/>
                <a:ext cx="51840" cy="61560"/>
              </p14:xfrm>
            </p:contentPart>
          </mc:Choice>
          <mc:Fallback xmlns="">
            <p:pic>
              <p:nvPicPr>
                <p:cNvPr id="64" name="잉크 63">
                  <a:extLst>
                    <a:ext uri="{FF2B5EF4-FFF2-40B4-BE49-F238E27FC236}">
                      <a16:creationId xmlns:a16="http://schemas.microsoft.com/office/drawing/2014/main" id="{C5206C38-EE43-E568-5FB4-8F11B5BD29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3683" y="5773492"/>
                  <a:ext cx="60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5" name="잉크 64">
                  <a:extLst>
                    <a:ext uri="{FF2B5EF4-FFF2-40B4-BE49-F238E27FC236}">
                      <a16:creationId xmlns:a16="http://schemas.microsoft.com/office/drawing/2014/main" id="{E3335F58-A15D-7C80-98E7-C0A4DE266C30}"/>
                    </a:ext>
                  </a:extLst>
                </p14:cNvPr>
                <p14:cNvContentPartPr/>
                <p14:nvPr/>
              </p14:nvContentPartPr>
              <p14:xfrm>
                <a:off x="1127363" y="5652892"/>
                <a:ext cx="82440" cy="101520"/>
              </p14:xfrm>
            </p:contentPart>
          </mc:Choice>
          <mc:Fallback xmlns="">
            <p:pic>
              <p:nvPicPr>
                <p:cNvPr id="65" name="잉크 64">
                  <a:extLst>
                    <a:ext uri="{FF2B5EF4-FFF2-40B4-BE49-F238E27FC236}">
                      <a16:creationId xmlns:a16="http://schemas.microsoft.com/office/drawing/2014/main" id="{E3335F58-A15D-7C80-98E7-C0A4DE266C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3043" y="5648572"/>
                  <a:ext cx="9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6" name="잉크 65">
                  <a:extLst>
                    <a:ext uri="{FF2B5EF4-FFF2-40B4-BE49-F238E27FC236}">
                      <a16:creationId xmlns:a16="http://schemas.microsoft.com/office/drawing/2014/main" id="{71628F1E-1082-A6AC-7908-B4A20BBDE1C3}"/>
                    </a:ext>
                  </a:extLst>
                </p14:cNvPr>
                <p14:cNvContentPartPr/>
                <p14:nvPr/>
              </p14:nvContentPartPr>
              <p14:xfrm>
                <a:off x="1085243" y="5751172"/>
                <a:ext cx="133920" cy="15120"/>
              </p14:xfrm>
            </p:contentPart>
          </mc:Choice>
          <mc:Fallback xmlns="">
            <p:pic>
              <p:nvPicPr>
                <p:cNvPr id="66" name="잉크 65">
                  <a:extLst>
                    <a:ext uri="{FF2B5EF4-FFF2-40B4-BE49-F238E27FC236}">
                      <a16:creationId xmlns:a16="http://schemas.microsoft.com/office/drawing/2014/main" id="{71628F1E-1082-A6AC-7908-B4A20BBDE1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0923" y="5746852"/>
                  <a:ext cx="142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7" name="잉크 66">
                  <a:extLst>
                    <a:ext uri="{FF2B5EF4-FFF2-40B4-BE49-F238E27FC236}">
                      <a16:creationId xmlns:a16="http://schemas.microsoft.com/office/drawing/2014/main" id="{4CC57BFE-7794-752B-D79F-2BB49C5CDCF2}"/>
                    </a:ext>
                  </a:extLst>
                </p14:cNvPr>
                <p14:cNvContentPartPr/>
                <p14:nvPr/>
              </p14:nvContentPartPr>
              <p14:xfrm>
                <a:off x="1169123" y="5765932"/>
                <a:ext cx="13320" cy="79200"/>
              </p14:xfrm>
            </p:contentPart>
          </mc:Choice>
          <mc:Fallback xmlns="">
            <p:pic>
              <p:nvPicPr>
                <p:cNvPr id="67" name="잉크 66">
                  <a:extLst>
                    <a:ext uri="{FF2B5EF4-FFF2-40B4-BE49-F238E27FC236}">
                      <a16:creationId xmlns:a16="http://schemas.microsoft.com/office/drawing/2014/main" id="{4CC57BFE-7794-752B-D79F-2BB49C5CDCF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4803" y="5761612"/>
                  <a:ext cx="21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8" name="잉크 67">
                  <a:extLst>
                    <a:ext uri="{FF2B5EF4-FFF2-40B4-BE49-F238E27FC236}">
                      <a16:creationId xmlns:a16="http://schemas.microsoft.com/office/drawing/2014/main" id="{9C221BC1-8DCE-4AA9-789B-64C81E9424A4}"/>
                    </a:ext>
                  </a:extLst>
                </p14:cNvPr>
                <p14:cNvContentPartPr/>
                <p14:nvPr/>
              </p14:nvContentPartPr>
              <p14:xfrm>
                <a:off x="1263803" y="5641372"/>
                <a:ext cx="82440" cy="102240"/>
              </p14:xfrm>
            </p:contentPart>
          </mc:Choice>
          <mc:Fallback xmlns="">
            <p:pic>
              <p:nvPicPr>
                <p:cNvPr id="68" name="잉크 67">
                  <a:extLst>
                    <a:ext uri="{FF2B5EF4-FFF2-40B4-BE49-F238E27FC236}">
                      <a16:creationId xmlns:a16="http://schemas.microsoft.com/office/drawing/2014/main" id="{9C221BC1-8DCE-4AA9-789B-64C81E9424A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59483" y="5637052"/>
                  <a:ext cx="91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9" name="잉크 68">
                  <a:extLst>
                    <a:ext uri="{FF2B5EF4-FFF2-40B4-BE49-F238E27FC236}">
                      <a16:creationId xmlns:a16="http://schemas.microsoft.com/office/drawing/2014/main" id="{6890876B-2AE4-387C-B1BE-ABDA1B1A8B1F}"/>
                    </a:ext>
                  </a:extLst>
                </p14:cNvPr>
                <p14:cNvContentPartPr/>
                <p14:nvPr/>
              </p14:nvContentPartPr>
              <p14:xfrm>
                <a:off x="1218083" y="5741092"/>
                <a:ext cx="132840" cy="91080"/>
              </p14:xfrm>
            </p:contentPart>
          </mc:Choice>
          <mc:Fallback xmlns="">
            <p:pic>
              <p:nvPicPr>
                <p:cNvPr id="69" name="잉크 68">
                  <a:extLst>
                    <a:ext uri="{FF2B5EF4-FFF2-40B4-BE49-F238E27FC236}">
                      <a16:creationId xmlns:a16="http://schemas.microsoft.com/office/drawing/2014/main" id="{6890876B-2AE4-387C-B1BE-ABDA1B1A8B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213763" y="5736772"/>
                  <a:ext cx="141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잉크 69">
                  <a:extLst>
                    <a:ext uri="{FF2B5EF4-FFF2-40B4-BE49-F238E27FC236}">
                      <a16:creationId xmlns:a16="http://schemas.microsoft.com/office/drawing/2014/main" id="{C6EAD9C3-1789-1166-3E08-953B548CDACD}"/>
                    </a:ext>
                  </a:extLst>
                </p14:cNvPr>
                <p14:cNvContentPartPr/>
                <p14:nvPr/>
              </p14:nvContentPartPr>
              <p14:xfrm>
                <a:off x="1444163" y="5739652"/>
                <a:ext cx="20160" cy="27720"/>
              </p14:xfrm>
            </p:contentPart>
          </mc:Choice>
          <mc:Fallback xmlns="">
            <p:pic>
              <p:nvPicPr>
                <p:cNvPr id="70" name="잉크 69">
                  <a:extLst>
                    <a:ext uri="{FF2B5EF4-FFF2-40B4-BE49-F238E27FC236}">
                      <a16:creationId xmlns:a16="http://schemas.microsoft.com/office/drawing/2014/main" id="{C6EAD9C3-1789-1166-3E08-953B548CDAC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39843" y="5735332"/>
                  <a:ext cx="28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1" name="잉크 70">
                  <a:extLst>
                    <a:ext uri="{FF2B5EF4-FFF2-40B4-BE49-F238E27FC236}">
                      <a16:creationId xmlns:a16="http://schemas.microsoft.com/office/drawing/2014/main" id="{3644186D-C106-995C-1D75-54BBF8CD34F8}"/>
                    </a:ext>
                  </a:extLst>
                </p14:cNvPr>
                <p14:cNvContentPartPr/>
                <p14:nvPr/>
              </p14:nvContentPartPr>
              <p14:xfrm>
                <a:off x="994883" y="5898772"/>
                <a:ext cx="78480" cy="69120"/>
              </p14:xfrm>
            </p:contentPart>
          </mc:Choice>
          <mc:Fallback xmlns="">
            <p:pic>
              <p:nvPicPr>
                <p:cNvPr id="71" name="잉크 70">
                  <a:extLst>
                    <a:ext uri="{FF2B5EF4-FFF2-40B4-BE49-F238E27FC236}">
                      <a16:creationId xmlns:a16="http://schemas.microsoft.com/office/drawing/2014/main" id="{3644186D-C106-995C-1D75-54BBF8CD34F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0563" y="5894452"/>
                  <a:ext cx="87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2" name="잉크 71">
                  <a:extLst>
                    <a:ext uri="{FF2B5EF4-FFF2-40B4-BE49-F238E27FC236}">
                      <a16:creationId xmlns:a16="http://schemas.microsoft.com/office/drawing/2014/main" id="{5D2C877D-1584-566F-FF39-3777A6A543B6}"/>
                    </a:ext>
                  </a:extLst>
                </p14:cNvPr>
                <p14:cNvContentPartPr/>
                <p14:nvPr/>
              </p14:nvContentPartPr>
              <p14:xfrm>
                <a:off x="1037723" y="5949892"/>
                <a:ext cx="18000" cy="87120"/>
              </p14:xfrm>
            </p:contentPart>
          </mc:Choice>
          <mc:Fallback xmlns="">
            <p:pic>
              <p:nvPicPr>
                <p:cNvPr id="72" name="잉크 71">
                  <a:extLst>
                    <a:ext uri="{FF2B5EF4-FFF2-40B4-BE49-F238E27FC236}">
                      <a16:creationId xmlns:a16="http://schemas.microsoft.com/office/drawing/2014/main" id="{5D2C877D-1584-566F-FF39-3777A6A543B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3403" y="5945572"/>
                  <a:ext cx="2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잉크 72">
                  <a:extLst>
                    <a:ext uri="{FF2B5EF4-FFF2-40B4-BE49-F238E27FC236}">
                      <a16:creationId xmlns:a16="http://schemas.microsoft.com/office/drawing/2014/main" id="{222B05EA-5FA7-124E-A816-F735736BB927}"/>
                    </a:ext>
                  </a:extLst>
                </p14:cNvPr>
                <p14:cNvContentPartPr/>
                <p14:nvPr/>
              </p14:nvContentPartPr>
              <p14:xfrm>
                <a:off x="959243" y="6030172"/>
                <a:ext cx="118080" cy="95760"/>
              </p14:xfrm>
            </p:contentPart>
          </mc:Choice>
          <mc:Fallback xmlns="">
            <p:pic>
              <p:nvPicPr>
                <p:cNvPr id="73" name="잉크 72">
                  <a:extLst>
                    <a:ext uri="{FF2B5EF4-FFF2-40B4-BE49-F238E27FC236}">
                      <a16:creationId xmlns:a16="http://schemas.microsoft.com/office/drawing/2014/main" id="{222B05EA-5FA7-124E-A816-F735736BB92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4923" y="6025852"/>
                  <a:ext cx="126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4" name="잉크 73">
                  <a:extLst>
                    <a:ext uri="{FF2B5EF4-FFF2-40B4-BE49-F238E27FC236}">
                      <a16:creationId xmlns:a16="http://schemas.microsoft.com/office/drawing/2014/main" id="{214479A5-FAC4-9569-0B92-D87A4FB600BC}"/>
                    </a:ext>
                  </a:extLst>
                </p14:cNvPr>
                <p14:cNvContentPartPr/>
                <p14:nvPr/>
              </p14:nvContentPartPr>
              <p14:xfrm>
                <a:off x="1123763" y="5909572"/>
                <a:ext cx="29160" cy="109440"/>
              </p14:xfrm>
            </p:contentPart>
          </mc:Choice>
          <mc:Fallback xmlns="">
            <p:pic>
              <p:nvPicPr>
                <p:cNvPr id="74" name="잉크 73">
                  <a:extLst>
                    <a:ext uri="{FF2B5EF4-FFF2-40B4-BE49-F238E27FC236}">
                      <a16:creationId xmlns:a16="http://schemas.microsoft.com/office/drawing/2014/main" id="{214479A5-FAC4-9569-0B92-D87A4FB600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9443" y="5905252"/>
                  <a:ext cx="37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5" name="잉크 74">
                  <a:extLst>
                    <a:ext uri="{FF2B5EF4-FFF2-40B4-BE49-F238E27FC236}">
                      <a16:creationId xmlns:a16="http://schemas.microsoft.com/office/drawing/2014/main" id="{558218C0-F988-0560-1F9D-DD19F4FE3773}"/>
                    </a:ext>
                  </a:extLst>
                </p14:cNvPr>
                <p14:cNvContentPartPr/>
                <p14:nvPr/>
              </p14:nvContentPartPr>
              <p14:xfrm>
                <a:off x="1079843" y="5934052"/>
                <a:ext cx="134640" cy="97560"/>
              </p14:xfrm>
            </p:contentPart>
          </mc:Choice>
          <mc:Fallback xmlns="">
            <p:pic>
              <p:nvPicPr>
                <p:cNvPr id="75" name="잉크 74">
                  <a:extLst>
                    <a:ext uri="{FF2B5EF4-FFF2-40B4-BE49-F238E27FC236}">
                      <a16:creationId xmlns:a16="http://schemas.microsoft.com/office/drawing/2014/main" id="{558218C0-F988-0560-1F9D-DD19F4FE377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75523" y="5929732"/>
                  <a:ext cx="143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76" name="잉크 75">
                  <a:extLst>
                    <a:ext uri="{FF2B5EF4-FFF2-40B4-BE49-F238E27FC236}">
                      <a16:creationId xmlns:a16="http://schemas.microsoft.com/office/drawing/2014/main" id="{086A4AE7-8BB0-495B-800D-E9BE0ECBD7AF}"/>
                    </a:ext>
                  </a:extLst>
                </p14:cNvPr>
                <p14:cNvContentPartPr/>
                <p14:nvPr/>
              </p14:nvContentPartPr>
              <p14:xfrm>
                <a:off x="1155803" y="6024412"/>
                <a:ext cx="25560" cy="89640"/>
              </p14:xfrm>
            </p:contentPart>
          </mc:Choice>
          <mc:Fallback xmlns="">
            <p:pic>
              <p:nvPicPr>
                <p:cNvPr id="76" name="잉크 75">
                  <a:extLst>
                    <a:ext uri="{FF2B5EF4-FFF2-40B4-BE49-F238E27FC236}">
                      <a16:creationId xmlns:a16="http://schemas.microsoft.com/office/drawing/2014/main" id="{086A4AE7-8BB0-495B-800D-E9BE0ECBD7A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1483" y="6020092"/>
                  <a:ext cx="34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77" name="잉크 76">
                  <a:extLst>
                    <a:ext uri="{FF2B5EF4-FFF2-40B4-BE49-F238E27FC236}">
                      <a16:creationId xmlns:a16="http://schemas.microsoft.com/office/drawing/2014/main" id="{44727905-CA83-33A6-5E45-026DE4C1B139}"/>
                    </a:ext>
                  </a:extLst>
                </p14:cNvPr>
                <p14:cNvContentPartPr/>
                <p14:nvPr/>
              </p14:nvContentPartPr>
              <p14:xfrm>
                <a:off x="1240043" y="5905252"/>
                <a:ext cx="88920" cy="98640"/>
              </p14:xfrm>
            </p:contentPart>
          </mc:Choice>
          <mc:Fallback xmlns="">
            <p:pic>
              <p:nvPicPr>
                <p:cNvPr id="77" name="잉크 76">
                  <a:extLst>
                    <a:ext uri="{FF2B5EF4-FFF2-40B4-BE49-F238E27FC236}">
                      <a16:creationId xmlns:a16="http://schemas.microsoft.com/office/drawing/2014/main" id="{44727905-CA83-33A6-5E45-026DE4C1B13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235723" y="5900932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78" name="잉크 77">
                  <a:extLst>
                    <a:ext uri="{FF2B5EF4-FFF2-40B4-BE49-F238E27FC236}">
                      <a16:creationId xmlns:a16="http://schemas.microsoft.com/office/drawing/2014/main" id="{2C4A08B6-D13D-1647-F932-F80957DFDA68}"/>
                    </a:ext>
                  </a:extLst>
                </p14:cNvPr>
                <p14:cNvContentPartPr/>
                <p14:nvPr/>
              </p14:nvContentPartPr>
              <p14:xfrm>
                <a:off x="1193603" y="6020092"/>
                <a:ext cx="126000" cy="99360"/>
              </p14:xfrm>
            </p:contentPart>
          </mc:Choice>
          <mc:Fallback xmlns="">
            <p:pic>
              <p:nvPicPr>
                <p:cNvPr id="78" name="잉크 77">
                  <a:extLst>
                    <a:ext uri="{FF2B5EF4-FFF2-40B4-BE49-F238E27FC236}">
                      <a16:creationId xmlns:a16="http://schemas.microsoft.com/office/drawing/2014/main" id="{2C4A08B6-D13D-1647-F932-F80957DFDA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89283" y="6015772"/>
                  <a:ext cx="13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79" name="잉크 78">
                  <a:extLst>
                    <a:ext uri="{FF2B5EF4-FFF2-40B4-BE49-F238E27FC236}">
                      <a16:creationId xmlns:a16="http://schemas.microsoft.com/office/drawing/2014/main" id="{D26864D3-7CA5-7AF8-2F1C-CC9151A54C49}"/>
                    </a:ext>
                  </a:extLst>
                </p14:cNvPr>
                <p14:cNvContentPartPr/>
                <p14:nvPr/>
              </p14:nvContentPartPr>
              <p14:xfrm>
                <a:off x="1399523" y="5926492"/>
                <a:ext cx="87840" cy="8640"/>
              </p14:xfrm>
            </p:contentPart>
          </mc:Choice>
          <mc:Fallback xmlns="">
            <p:pic>
              <p:nvPicPr>
                <p:cNvPr id="79" name="잉크 78">
                  <a:extLst>
                    <a:ext uri="{FF2B5EF4-FFF2-40B4-BE49-F238E27FC236}">
                      <a16:creationId xmlns:a16="http://schemas.microsoft.com/office/drawing/2014/main" id="{D26864D3-7CA5-7AF8-2F1C-CC9151A54C4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395203" y="5922172"/>
                  <a:ext cx="96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80" name="잉크 79">
                  <a:extLst>
                    <a:ext uri="{FF2B5EF4-FFF2-40B4-BE49-F238E27FC236}">
                      <a16:creationId xmlns:a16="http://schemas.microsoft.com/office/drawing/2014/main" id="{A3436B25-8BC8-2D7A-246A-4E2F11CE3141}"/>
                    </a:ext>
                  </a:extLst>
                </p14:cNvPr>
                <p14:cNvContentPartPr/>
                <p14:nvPr/>
              </p14:nvContentPartPr>
              <p14:xfrm>
                <a:off x="1400243" y="5934412"/>
                <a:ext cx="103680" cy="52200"/>
              </p14:xfrm>
            </p:contentPart>
          </mc:Choice>
          <mc:Fallback xmlns="">
            <p:pic>
              <p:nvPicPr>
                <p:cNvPr id="80" name="잉크 79">
                  <a:extLst>
                    <a:ext uri="{FF2B5EF4-FFF2-40B4-BE49-F238E27FC236}">
                      <a16:creationId xmlns:a16="http://schemas.microsoft.com/office/drawing/2014/main" id="{A3436B25-8BC8-2D7A-246A-4E2F11CE314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395923" y="5930092"/>
                  <a:ext cx="11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81" name="잉크 80">
                  <a:extLst>
                    <a:ext uri="{FF2B5EF4-FFF2-40B4-BE49-F238E27FC236}">
                      <a16:creationId xmlns:a16="http://schemas.microsoft.com/office/drawing/2014/main" id="{E18D5B15-DE97-0786-1921-18995DD9E686}"/>
                    </a:ext>
                  </a:extLst>
                </p14:cNvPr>
                <p14:cNvContentPartPr/>
                <p14:nvPr/>
              </p14:nvContentPartPr>
              <p14:xfrm>
                <a:off x="1397363" y="6022612"/>
                <a:ext cx="139320" cy="10800"/>
              </p14:xfrm>
            </p:contentPart>
          </mc:Choice>
          <mc:Fallback xmlns="">
            <p:pic>
              <p:nvPicPr>
                <p:cNvPr id="81" name="잉크 80">
                  <a:extLst>
                    <a:ext uri="{FF2B5EF4-FFF2-40B4-BE49-F238E27FC236}">
                      <a16:creationId xmlns:a16="http://schemas.microsoft.com/office/drawing/2014/main" id="{E18D5B15-DE97-0786-1921-18995DD9E68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393043" y="6018292"/>
                  <a:ext cx="147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82" name="잉크 81">
                  <a:extLst>
                    <a:ext uri="{FF2B5EF4-FFF2-40B4-BE49-F238E27FC236}">
                      <a16:creationId xmlns:a16="http://schemas.microsoft.com/office/drawing/2014/main" id="{E28AD485-6A28-7420-60E4-1EE347C2B7E3}"/>
                    </a:ext>
                  </a:extLst>
                </p14:cNvPr>
                <p14:cNvContentPartPr/>
                <p14:nvPr/>
              </p14:nvContentPartPr>
              <p14:xfrm>
                <a:off x="1434803" y="6039532"/>
                <a:ext cx="72000" cy="83880"/>
              </p14:xfrm>
            </p:contentPart>
          </mc:Choice>
          <mc:Fallback xmlns="">
            <p:pic>
              <p:nvPicPr>
                <p:cNvPr id="82" name="잉크 81">
                  <a:extLst>
                    <a:ext uri="{FF2B5EF4-FFF2-40B4-BE49-F238E27FC236}">
                      <a16:creationId xmlns:a16="http://schemas.microsoft.com/office/drawing/2014/main" id="{E28AD485-6A28-7420-60E4-1EE347C2B7E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30483" y="6035212"/>
                  <a:ext cx="80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잉크 138">
                  <a:extLst>
                    <a:ext uri="{FF2B5EF4-FFF2-40B4-BE49-F238E27FC236}">
                      <a16:creationId xmlns:a16="http://schemas.microsoft.com/office/drawing/2014/main" id="{988F7362-96EC-E484-E7A6-8E476DB86767}"/>
                    </a:ext>
                  </a:extLst>
                </p14:cNvPr>
                <p14:cNvContentPartPr/>
                <p14:nvPr/>
              </p14:nvContentPartPr>
              <p14:xfrm>
                <a:off x="712283" y="6195772"/>
                <a:ext cx="25200" cy="109080"/>
              </p14:xfrm>
            </p:contentPart>
          </mc:Choice>
          <mc:Fallback xmlns="">
            <p:pic>
              <p:nvPicPr>
                <p:cNvPr id="139" name="잉크 138">
                  <a:extLst>
                    <a:ext uri="{FF2B5EF4-FFF2-40B4-BE49-F238E27FC236}">
                      <a16:creationId xmlns:a16="http://schemas.microsoft.com/office/drawing/2014/main" id="{988F7362-96EC-E484-E7A6-8E476DB8676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7963" y="6191452"/>
                  <a:ext cx="33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잉크 139">
                  <a:extLst>
                    <a:ext uri="{FF2B5EF4-FFF2-40B4-BE49-F238E27FC236}">
                      <a16:creationId xmlns:a16="http://schemas.microsoft.com/office/drawing/2014/main" id="{6FD889EC-F584-E36F-1E55-D7485B2C705D}"/>
                    </a:ext>
                  </a:extLst>
                </p14:cNvPr>
                <p14:cNvContentPartPr/>
                <p14:nvPr/>
              </p14:nvContentPartPr>
              <p14:xfrm>
                <a:off x="726323" y="6213412"/>
                <a:ext cx="75240" cy="60120"/>
              </p14:xfrm>
            </p:contentPart>
          </mc:Choice>
          <mc:Fallback xmlns="">
            <p:pic>
              <p:nvPicPr>
                <p:cNvPr id="140" name="잉크 139">
                  <a:extLst>
                    <a:ext uri="{FF2B5EF4-FFF2-40B4-BE49-F238E27FC236}">
                      <a16:creationId xmlns:a16="http://schemas.microsoft.com/office/drawing/2014/main" id="{6FD889EC-F584-E36F-1E55-D7485B2C705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2003" y="6209092"/>
                  <a:ext cx="83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잉크 140">
                  <a:extLst>
                    <a:ext uri="{FF2B5EF4-FFF2-40B4-BE49-F238E27FC236}">
                      <a16:creationId xmlns:a16="http://schemas.microsoft.com/office/drawing/2014/main" id="{D336B202-99DC-BA4D-8C29-7520364DD156}"/>
                    </a:ext>
                  </a:extLst>
                </p14:cNvPr>
                <p14:cNvContentPartPr/>
                <p14:nvPr/>
              </p14:nvContentPartPr>
              <p14:xfrm>
                <a:off x="635963" y="6326812"/>
                <a:ext cx="166680" cy="101520"/>
              </p14:xfrm>
            </p:contentPart>
          </mc:Choice>
          <mc:Fallback xmlns="">
            <p:pic>
              <p:nvPicPr>
                <p:cNvPr id="141" name="잉크 140">
                  <a:extLst>
                    <a:ext uri="{FF2B5EF4-FFF2-40B4-BE49-F238E27FC236}">
                      <a16:creationId xmlns:a16="http://schemas.microsoft.com/office/drawing/2014/main" id="{D336B202-99DC-BA4D-8C29-7520364DD15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1643" y="6322492"/>
                  <a:ext cx="175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잉크 141">
                  <a:extLst>
                    <a:ext uri="{FF2B5EF4-FFF2-40B4-BE49-F238E27FC236}">
                      <a16:creationId xmlns:a16="http://schemas.microsoft.com/office/drawing/2014/main" id="{F3673EA0-A27E-0F4C-1BF8-5F4BC977EA59}"/>
                    </a:ext>
                  </a:extLst>
                </p14:cNvPr>
                <p14:cNvContentPartPr/>
                <p14:nvPr/>
              </p14:nvContentPartPr>
              <p14:xfrm>
                <a:off x="777083" y="6200452"/>
                <a:ext cx="79920" cy="99720"/>
              </p14:xfrm>
            </p:contentPart>
          </mc:Choice>
          <mc:Fallback xmlns="">
            <p:pic>
              <p:nvPicPr>
                <p:cNvPr id="142" name="잉크 141">
                  <a:extLst>
                    <a:ext uri="{FF2B5EF4-FFF2-40B4-BE49-F238E27FC236}">
                      <a16:creationId xmlns:a16="http://schemas.microsoft.com/office/drawing/2014/main" id="{F3673EA0-A27E-0F4C-1BF8-5F4BC977EA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2763" y="6196132"/>
                  <a:ext cx="885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잉크 142">
                  <a:extLst>
                    <a:ext uri="{FF2B5EF4-FFF2-40B4-BE49-F238E27FC236}">
                      <a16:creationId xmlns:a16="http://schemas.microsoft.com/office/drawing/2014/main" id="{51103EF4-19BC-ED7C-9AFD-A2132E5C2749}"/>
                    </a:ext>
                  </a:extLst>
                </p14:cNvPr>
                <p14:cNvContentPartPr/>
                <p14:nvPr/>
              </p14:nvContentPartPr>
              <p14:xfrm>
                <a:off x="770603" y="6289732"/>
                <a:ext cx="107280" cy="71280"/>
              </p14:xfrm>
            </p:contentPart>
          </mc:Choice>
          <mc:Fallback xmlns="">
            <p:pic>
              <p:nvPicPr>
                <p:cNvPr id="143" name="잉크 142">
                  <a:extLst>
                    <a:ext uri="{FF2B5EF4-FFF2-40B4-BE49-F238E27FC236}">
                      <a16:creationId xmlns:a16="http://schemas.microsoft.com/office/drawing/2014/main" id="{51103EF4-19BC-ED7C-9AFD-A2132E5C274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6283" y="6285412"/>
                  <a:ext cx="115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잉크 143">
                  <a:extLst>
                    <a:ext uri="{FF2B5EF4-FFF2-40B4-BE49-F238E27FC236}">
                      <a16:creationId xmlns:a16="http://schemas.microsoft.com/office/drawing/2014/main" id="{8A003A5A-623C-AA4D-F381-91F0AE877D48}"/>
                    </a:ext>
                  </a:extLst>
                </p14:cNvPr>
                <p14:cNvContentPartPr/>
                <p14:nvPr/>
              </p14:nvContentPartPr>
              <p14:xfrm>
                <a:off x="891923" y="6243292"/>
                <a:ext cx="48240" cy="130320"/>
              </p14:xfrm>
            </p:contentPart>
          </mc:Choice>
          <mc:Fallback xmlns="">
            <p:pic>
              <p:nvPicPr>
                <p:cNvPr id="144" name="잉크 143">
                  <a:extLst>
                    <a:ext uri="{FF2B5EF4-FFF2-40B4-BE49-F238E27FC236}">
                      <a16:creationId xmlns:a16="http://schemas.microsoft.com/office/drawing/2014/main" id="{8A003A5A-623C-AA4D-F381-91F0AE877D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7603" y="6238972"/>
                  <a:ext cx="56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잉크 144">
                  <a:extLst>
                    <a:ext uri="{FF2B5EF4-FFF2-40B4-BE49-F238E27FC236}">
                      <a16:creationId xmlns:a16="http://schemas.microsoft.com/office/drawing/2014/main" id="{2F19AD2D-D380-8EE6-1253-AB7B7516344F}"/>
                    </a:ext>
                  </a:extLst>
                </p14:cNvPr>
                <p14:cNvContentPartPr/>
                <p14:nvPr/>
              </p14:nvContentPartPr>
              <p14:xfrm>
                <a:off x="848363" y="6385132"/>
                <a:ext cx="66240" cy="63720"/>
              </p14:xfrm>
            </p:contentPart>
          </mc:Choice>
          <mc:Fallback xmlns="">
            <p:pic>
              <p:nvPicPr>
                <p:cNvPr id="145" name="잉크 144">
                  <a:extLst>
                    <a:ext uri="{FF2B5EF4-FFF2-40B4-BE49-F238E27FC236}">
                      <a16:creationId xmlns:a16="http://schemas.microsoft.com/office/drawing/2014/main" id="{2F19AD2D-D380-8EE6-1253-AB7B751634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44043" y="6380812"/>
                  <a:ext cx="74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잉크 145">
                  <a:extLst>
                    <a:ext uri="{FF2B5EF4-FFF2-40B4-BE49-F238E27FC236}">
                      <a16:creationId xmlns:a16="http://schemas.microsoft.com/office/drawing/2014/main" id="{04E8C013-9752-50F7-4596-9B61C8410EC7}"/>
                    </a:ext>
                  </a:extLst>
                </p14:cNvPr>
                <p14:cNvContentPartPr/>
                <p14:nvPr/>
              </p14:nvContentPartPr>
              <p14:xfrm>
                <a:off x="986243" y="6250852"/>
                <a:ext cx="11880" cy="92160"/>
              </p14:xfrm>
            </p:contentPart>
          </mc:Choice>
          <mc:Fallback xmlns="">
            <p:pic>
              <p:nvPicPr>
                <p:cNvPr id="146" name="잉크 145">
                  <a:extLst>
                    <a:ext uri="{FF2B5EF4-FFF2-40B4-BE49-F238E27FC236}">
                      <a16:creationId xmlns:a16="http://schemas.microsoft.com/office/drawing/2014/main" id="{04E8C013-9752-50F7-4596-9B61C8410E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81923" y="6246532"/>
                  <a:ext cx="20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7" name="잉크 146">
                  <a:extLst>
                    <a:ext uri="{FF2B5EF4-FFF2-40B4-BE49-F238E27FC236}">
                      <a16:creationId xmlns:a16="http://schemas.microsoft.com/office/drawing/2014/main" id="{E4CFD283-E2D6-D169-AD32-AC99F7704537}"/>
                    </a:ext>
                  </a:extLst>
                </p14:cNvPr>
                <p14:cNvContentPartPr/>
                <p14:nvPr/>
              </p14:nvContentPartPr>
              <p14:xfrm>
                <a:off x="980483" y="6249772"/>
                <a:ext cx="64800" cy="93240"/>
              </p14:xfrm>
            </p:contentPart>
          </mc:Choice>
          <mc:Fallback xmlns="">
            <p:pic>
              <p:nvPicPr>
                <p:cNvPr id="147" name="잉크 146">
                  <a:extLst>
                    <a:ext uri="{FF2B5EF4-FFF2-40B4-BE49-F238E27FC236}">
                      <a16:creationId xmlns:a16="http://schemas.microsoft.com/office/drawing/2014/main" id="{E4CFD283-E2D6-D169-AD32-AC99F77045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6163" y="6245452"/>
                  <a:ext cx="73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잉크 147">
                  <a:extLst>
                    <a:ext uri="{FF2B5EF4-FFF2-40B4-BE49-F238E27FC236}">
                      <a16:creationId xmlns:a16="http://schemas.microsoft.com/office/drawing/2014/main" id="{39BB0ED6-C7FB-48E3-689A-479BB5EEFE20}"/>
                    </a:ext>
                  </a:extLst>
                </p14:cNvPr>
                <p14:cNvContentPartPr/>
                <p14:nvPr/>
              </p14:nvContentPartPr>
              <p14:xfrm>
                <a:off x="1055363" y="6225292"/>
                <a:ext cx="47160" cy="130320"/>
              </p14:xfrm>
            </p:contentPart>
          </mc:Choice>
          <mc:Fallback xmlns="">
            <p:pic>
              <p:nvPicPr>
                <p:cNvPr id="148" name="잉크 147">
                  <a:extLst>
                    <a:ext uri="{FF2B5EF4-FFF2-40B4-BE49-F238E27FC236}">
                      <a16:creationId xmlns:a16="http://schemas.microsoft.com/office/drawing/2014/main" id="{39BB0ED6-C7FB-48E3-689A-479BB5EEFE2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1043" y="6220972"/>
                  <a:ext cx="55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잉크 148">
                  <a:extLst>
                    <a:ext uri="{FF2B5EF4-FFF2-40B4-BE49-F238E27FC236}">
                      <a16:creationId xmlns:a16="http://schemas.microsoft.com/office/drawing/2014/main" id="{4C8A5E79-A0A6-5172-6DA6-02B30E7794AE}"/>
                    </a:ext>
                  </a:extLst>
                </p14:cNvPr>
                <p14:cNvContentPartPr/>
                <p14:nvPr/>
              </p14:nvContentPartPr>
              <p14:xfrm>
                <a:off x="1019003" y="6346252"/>
                <a:ext cx="110160" cy="97920"/>
              </p14:xfrm>
            </p:contentPart>
          </mc:Choice>
          <mc:Fallback xmlns="">
            <p:pic>
              <p:nvPicPr>
                <p:cNvPr id="149" name="잉크 148">
                  <a:extLst>
                    <a:ext uri="{FF2B5EF4-FFF2-40B4-BE49-F238E27FC236}">
                      <a16:creationId xmlns:a16="http://schemas.microsoft.com/office/drawing/2014/main" id="{4C8A5E79-A0A6-5172-6DA6-02B30E7794A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14683" y="6341932"/>
                  <a:ext cx="118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잉크 149">
                  <a:extLst>
                    <a:ext uri="{FF2B5EF4-FFF2-40B4-BE49-F238E27FC236}">
                      <a16:creationId xmlns:a16="http://schemas.microsoft.com/office/drawing/2014/main" id="{0241659C-CF79-1F00-1F39-A7552FC6204F}"/>
                    </a:ext>
                  </a:extLst>
                </p14:cNvPr>
                <p14:cNvContentPartPr/>
                <p14:nvPr/>
              </p14:nvContentPartPr>
              <p14:xfrm>
                <a:off x="1177763" y="6268852"/>
                <a:ext cx="41400" cy="77400"/>
              </p14:xfrm>
            </p:contentPart>
          </mc:Choice>
          <mc:Fallback xmlns="">
            <p:pic>
              <p:nvPicPr>
                <p:cNvPr id="150" name="잉크 149">
                  <a:extLst>
                    <a:ext uri="{FF2B5EF4-FFF2-40B4-BE49-F238E27FC236}">
                      <a16:creationId xmlns:a16="http://schemas.microsoft.com/office/drawing/2014/main" id="{0241659C-CF79-1F00-1F39-A7552FC620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73443" y="6264532"/>
                  <a:ext cx="50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잉크 150">
                  <a:extLst>
                    <a:ext uri="{FF2B5EF4-FFF2-40B4-BE49-F238E27FC236}">
                      <a16:creationId xmlns:a16="http://schemas.microsoft.com/office/drawing/2014/main" id="{4D7A1D6C-A1EB-C810-A954-44B93F1C33DD}"/>
                    </a:ext>
                  </a:extLst>
                </p14:cNvPr>
                <p14:cNvContentPartPr/>
                <p14:nvPr/>
              </p14:nvContentPartPr>
              <p14:xfrm>
                <a:off x="1260923" y="6222772"/>
                <a:ext cx="10800" cy="128160"/>
              </p14:xfrm>
            </p:contentPart>
          </mc:Choice>
          <mc:Fallback xmlns="">
            <p:pic>
              <p:nvPicPr>
                <p:cNvPr id="151" name="잉크 150">
                  <a:extLst>
                    <a:ext uri="{FF2B5EF4-FFF2-40B4-BE49-F238E27FC236}">
                      <a16:creationId xmlns:a16="http://schemas.microsoft.com/office/drawing/2014/main" id="{4D7A1D6C-A1EB-C810-A954-44B93F1C33D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56603" y="6218452"/>
                  <a:ext cx="19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잉크 151">
                  <a:extLst>
                    <a:ext uri="{FF2B5EF4-FFF2-40B4-BE49-F238E27FC236}">
                      <a16:creationId xmlns:a16="http://schemas.microsoft.com/office/drawing/2014/main" id="{C4715451-9D42-CB10-8D6F-97862E687BDC}"/>
                    </a:ext>
                  </a:extLst>
                </p14:cNvPr>
                <p14:cNvContentPartPr/>
                <p14:nvPr/>
              </p14:nvContentPartPr>
              <p14:xfrm>
                <a:off x="1264163" y="6281092"/>
                <a:ext cx="59040" cy="8640"/>
              </p14:xfrm>
            </p:contentPart>
          </mc:Choice>
          <mc:Fallback xmlns="">
            <p:pic>
              <p:nvPicPr>
                <p:cNvPr id="152" name="잉크 151">
                  <a:extLst>
                    <a:ext uri="{FF2B5EF4-FFF2-40B4-BE49-F238E27FC236}">
                      <a16:creationId xmlns:a16="http://schemas.microsoft.com/office/drawing/2014/main" id="{C4715451-9D42-CB10-8D6F-97862E687BD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59843" y="6276772"/>
                  <a:ext cx="67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잉크 152">
                  <a:extLst>
                    <a:ext uri="{FF2B5EF4-FFF2-40B4-BE49-F238E27FC236}">
                      <a16:creationId xmlns:a16="http://schemas.microsoft.com/office/drawing/2014/main" id="{17EED0D7-B438-54F8-8F96-218BE396BF33}"/>
                    </a:ext>
                  </a:extLst>
                </p14:cNvPr>
                <p14:cNvContentPartPr/>
                <p14:nvPr/>
              </p14:nvContentPartPr>
              <p14:xfrm>
                <a:off x="1214123" y="6330772"/>
                <a:ext cx="86400" cy="112320"/>
              </p14:xfrm>
            </p:contentPart>
          </mc:Choice>
          <mc:Fallback xmlns="">
            <p:pic>
              <p:nvPicPr>
                <p:cNvPr id="153" name="잉크 152">
                  <a:extLst>
                    <a:ext uri="{FF2B5EF4-FFF2-40B4-BE49-F238E27FC236}">
                      <a16:creationId xmlns:a16="http://schemas.microsoft.com/office/drawing/2014/main" id="{17EED0D7-B438-54F8-8F96-218BE396BF3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09803" y="6326452"/>
                  <a:ext cx="95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잉크 153">
                  <a:extLst>
                    <a:ext uri="{FF2B5EF4-FFF2-40B4-BE49-F238E27FC236}">
                      <a16:creationId xmlns:a16="http://schemas.microsoft.com/office/drawing/2014/main" id="{AA0B4064-5BBC-F051-4FB6-DF315DFEE497}"/>
                    </a:ext>
                  </a:extLst>
                </p14:cNvPr>
                <p14:cNvContentPartPr/>
                <p14:nvPr/>
              </p14:nvContentPartPr>
              <p14:xfrm>
                <a:off x="1353083" y="6220972"/>
                <a:ext cx="18720" cy="52560"/>
              </p14:xfrm>
            </p:contentPart>
          </mc:Choice>
          <mc:Fallback xmlns="">
            <p:pic>
              <p:nvPicPr>
                <p:cNvPr id="154" name="잉크 153">
                  <a:extLst>
                    <a:ext uri="{FF2B5EF4-FFF2-40B4-BE49-F238E27FC236}">
                      <a16:creationId xmlns:a16="http://schemas.microsoft.com/office/drawing/2014/main" id="{AA0B4064-5BBC-F051-4FB6-DF315DFEE49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348763" y="6216652"/>
                  <a:ext cx="27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잉크 154">
                  <a:extLst>
                    <a:ext uri="{FF2B5EF4-FFF2-40B4-BE49-F238E27FC236}">
                      <a16:creationId xmlns:a16="http://schemas.microsoft.com/office/drawing/2014/main" id="{3C4C3BC7-14CB-F9CB-D719-51046EC20233}"/>
                    </a:ext>
                  </a:extLst>
                </p14:cNvPr>
                <p14:cNvContentPartPr/>
                <p14:nvPr/>
              </p14:nvContentPartPr>
              <p14:xfrm>
                <a:off x="1311683" y="6263812"/>
                <a:ext cx="102600" cy="79200"/>
              </p14:xfrm>
            </p:contentPart>
          </mc:Choice>
          <mc:Fallback xmlns="">
            <p:pic>
              <p:nvPicPr>
                <p:cNvPr id="155" name="잉크 154">
                  <a:extLst>
                    <a:ext uri="{FF2B5EF4-FFF2-40B4-BE49-F238E27FC236}">
                      <a16:creationId xmlns:a16="http://schemas.microsoft.com/office/drawing/2014/main" id="{3C4C3BC7-14CB-F9CB-D719-51046EC2023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307363" y="6259492"/>
                  <a:ext cx="111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잉크 155">
                  <a:extLst>
                    <a:ext uri="{FF2B5EF4-FFF2-40B4-BE49-F238E27FC236}">
                      <a16:creationId xmlns:a16="http://schemas.microsoft.com/office/drawing/2014/main" id="{DDEC5CAC-EC71-109C-B6C3-61220527DCC2}"/>
                    </a:ext>
                  </a:extLst>
                </p14:cNvPr>
                <p14:cNvContentPartPr/>
                <p14:nvPr/>
              </p14:nvContentPartPr>
              <p14:xfrm>
                <a:off x="1283603" y="6329692"/>
                <a:ext cx="209520" cy="117720"/>
              </p14:xfrm>
            </p:contentPart>
          </mc:Choice>
          <mc:Fallback xmlns="">
            <p:pic>
              <p:nvPicPr>
                <p:cNvPr id="156" name="잉크 155">
                  <a:extLst>
                    <a:ext uri="{FF2B5EF4-FFF2-40B4-BE49-F238E27FC236}">
                      <a16:creationId xmlns:a16="http://schemas.microsoft.com/office/drawing/2014/main" id="{DDEC5CAC-EC71-109C-B6C3-61220527DCC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279283" y="6325372"/>
                  <a:ext cx="218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잉크 157">
                  <a:extLst>
                    <a:ext uri="{FF2B5EF4-FFF2-40B4-BE49-F238E27FC236}">
                      <a16:creationId xmlns:a16="http://schemas.microsoft.com/office/drawing/2014/main" id="{681663A8-EC6D-9697-8052-F57F1ED557B8}"/>
                    </a:ext>
                  </a:extLst>
                </p14:cNvPr>
                <p14:cNvContentPartPr/>
                <p14:nvPr/>
              </p14:nvContentPartPr>
              <p14:xfrm>
                <a:off x="3461963" y="5083372"/>
                <a:ext cx="871920" cy="21240"/>
              </p14:xfrm>
            </p:contentPart>
          </mc:Choice>
          <mc:Fallback xmlns="">
            <p:pic>
              <p:nvPicPr>
                <p:cNvPr id="158" name="잉크 157">
                  <a:extLst>
                    <a:ext uri="{FF2B5EF4-FFF2-40B4-BE49-F238E27FC236}">
                      <a16:creationId xmlns:a16="http://schemas.microsoft.com/office/drawing/2014/main" id="{681663A8-EC6D-9697-8052-F57F1ED557B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57643" y="5079052"/>
                  <a:ext cx="880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9" name="잉크 158">
                  <a:extLst>
                    <a:ext uri="{FF2B5EF4-FFF2-40B4-BE49-F238E27FC236}">
                      <a16:creationId xmlns:a16="http://schemas.microsoft.com/office/drawing/2014/main" id="{CCD6314B-2B04-6AF8-06E4-2D35CED26801}"/>
                    </a:ext>
                  </a:extLst>
                </p14:cNvPr>
                <p14:cNvContentPartPr/>
                <p14:nvPr/>
              </p14:nvContentPartPr>
              <p14:xfrm>
                <a:off x="4203563" y="5007412"/>
                <a:ext cx="143280" cy="181440"/>
              </p14:xfrm>
            </p:contentPart>
          </mc:Choice>
          <mc:Fallback xmlns="">
            <p:pic>
              <p:nvPicPr>
                <p:cNvPr id="159" name="잉크 158">
                  <a:extLst>
                    <a:ext uri="{FF2B5EF4-FFF2-40B4-BE49-F238E27FC236}">
                      <a16:creationId xmlns:a16="http://schemas.microsoft.com/office/drawing/2014/main" id="{CCD6314B-2B04-6AF8-06E4-2D35CED268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199243" y="5003092"/>
                  <a:ext cx="151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잉크 172">
                  <a:extLst>
                    <a:ext uri="{FF2B5EF4-FFF2-40B4-BE49-F238E27FC236}">
                      <a16:creationId xmlns:a16="http://schemas.microsoft.com/office/drawing/2014/main" id="{B20B13E6-FB4A-A134-1067-75ED5870F81C}"/>
                    </a:ext>
                  </a:extLst>
                </p14:cNvPr>
                <p14:cNvContentPartPr/>
                <p14:nvPr/>
              </p14:nvContentPartPr>
              <p14:xfrm>
                <a:off x="3572123" y="5243212"/>
                <a:ext cx="154080" cy="22320"/>
              </p14:xfrm>
            </p:contentPart>
          </mc:Choice>
          <mc:Fallback xmlns="">
            <p:pic>
              <p:nvPicPr>
                <p:cNvPr id="173" name="잉크 172">
                  <a:extLst>
                    <a:ext uri="{FF2B5EF4-FFF2-40B4-BE49-F238E27FC236}">
                      <a16:creationId xmlns:a16="http://schemas.microsoft.com/office/drawing/2014/main" id="{B20B13E6-FB4A-A134-1067-75ED5870F81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567803" y="5238892"/>
                  <a:ext cx="162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잉크 173">
                  <a:extLst>
                    <a:ext uri="{FF2B5EF4-FFF2-40B4-BE49-F238E27FC236}">
                      <a16:creationId xmlns:a16="http://schemas.microsoft.com/office/drawing/2014/main" id="{714D4E94-9504-0D17-695A-216F63510F25}"/>
                    </a:ext>
                  </a:extLst>
                </p14:cNvPr>
                <p14:cNvContentPartPr/>
                <p14:nvPr/>
              </p14:nvContentPartPr>
              <p14:xfrm>
                <a:off x="3643043" y="5245012"/>
                <a:ext cx="6120" cy="114480"/>
              </p14:xfrm>
            </p:contentPart>
          </mc:Choice>
          <mc:Fallback xmlns="">
            <p:pic>
              <p:nvPicPr>
                <p:cNvPr id="174" name="잉크 173">
                  <a:extLst>
                    <a:ext uri="{FF2B5EF4-FFF2-40B4-BE49-F238E27FC236}">
                      <a16:creationId xmlns:a16="http://schemas.microsoft.com/office/drawing/2014/main" id="{714D4E94-9504-0D17-695A-216F63510F2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38723" y="5240692"/>
                  <a:ext cx="14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잉크 174">
                  <a:extLst>
                    <a:ext uri="{FF2B5EF4-FFF2-40B4-BE49-F238E27FC236}">
                      <a16:creationId xmlns:a16="http://schemas.microsoft.com/office/drawing/2014/main" id="{3C0FA3F1-23B9-A2A5-280D-27241E152F81}"/>
                    </a:ext>
                  </a:extLst>
                </p14:cNvPr>
                <p14:cNvContentPartPr/>
                <p14:nvPr/>
              </p14:nvContentPartPr>
              <p14:xfrm>
                <a:off x="3612803" y="5250052"/>
                <a:ext cx="121680" cy="121320"/>
              </p14:xfrm>
            </p:contentPart>
          </mc:Choice>
          <mc:Fallback xmlns="">
            <p:pic>
              <p:nvPicPr>
                <p:cNvPr id="175" name="잉크 174">
                  <a:extLst>
                    <a:ext uri="{FF2B5EF4-FFF2-40B4-BE49-F238E27FC236}">
                      <a16:creationId xmlns:a16="http://schemas.microsoft.com/office/drawing/2014/main" id="{3C0FA3F1-23B9-A2A5-280D-27241E152F8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08483" y="5245732"/>
                  <a:ext cx="130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잉크 175">
                  <a:extLst>
                    <a:ext uri="{FF2B5EF4-FFF2-40B4-BE49-F238E27FC236}">
                      <a16:creationId xmlns:a16="http://schemas.microsoft.com/office/drawing/2014/main" id="{91E940AB-EE30-3E8A-E3E7-5CE343E899B9}"/>
                    </a:ext>
                  </a:extLst>
                </p14:cNvPr>
                <p14:cNvContentPartPr/>
                <p14:nvPr/>
              </p14:nvContentPartPr>
              <p14:xfrm>
                <a:off x="3720803" y="5283892"/>
                <a:ext cx="78480" cy="39960"/>
              </p14:xfrm>
            </p:contentPart>
          </mc:Choice>
          <mc:Fallback xmlns="">
            <p:pic>
              <p:nvPicPr>
                <p:cNvPr id="176" name="잉크 175">
                  <a:extLst>
                    <a:ext uri="{FF2B5EF4-FFF2-40B4-BE49-F238E27FC236}">
                      <a16:creationId xmlns:a16="http://schemas.microsoft.com/office/drawing/2014/main" id="{91E940AB-EE30-3E8A-E3E7-5CE343E899B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16483" y="5279572"/>
                  <a:ext cx="87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잉크 176">
                  <a:extLst>
                    <a:ext uri="{FF2B5EF4-FFF2-40B4-BE49-F238E27FC236}">
                      <a16:creationId xmlns:a16="http://schemas.microsoft.com/office/drawing/2014/main" id="{30DCA944-F82F-B2AA-412C-3A6DC934B608}"/>
                    </a:ext>
                  </a:extLst>
                </p14:cNvPr>
                <p14:cNvContentPartPr/>
                <p14:nvPr/>
              </p14:nvContentPartPr>
              <p14:xfrm>
                <a:off x="3791723" y="5241772"/>
                <a:ext cx="13680" cy="126000"/>
              </p14:xfrm>
            </p:contentPart>
          </mc:Choice>
          <mc:Fallback xmlns="">
            <p:pic>
              <p:nvPicPr>
                <p:cNvPr id="177" name="잉크 176">
                  <a:extLst>
                    <a:ext uri="{FF2B5EF4-FFF2-40B4-BE49-F238E27FC236}">
                      <a16:creationId xmlns:a16="http://schemas.microsoft.com/office/drawing/2014/main" id="{30DCA944-F82F-B2AA-412C-3A6DC934B6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87403" y="5237452"/>
                  <a:ext cx="22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잉크 177">
                  <a:extLst>
                    <a:ext uri="{FF2B5EF4-FFF2-40B4-BE49-F238E27FC236}">
                      <a16:creationId xmlns:a16="http://schemas.microsoft.com/office/drawing/2014/main" id="{244B8E98-64BC-A7F5-AB3E-8AEC4D341467}"/>
                    </a:ext>
                  </a:extLst>
                </p14:cNvPr>
                <p14:cNvContentPartPr/>
                <p14:nvPr/>
              </p14:nvContentPartPr>
              <p14:xfrm>
                <a:off x="3841403" y="5227012"/>
                <a:ext cx="87840" cy="174240"/>
              </p14:xfrm>
            </p:contentPart>
          </mc:Choice>
          <mc:Fallback xmlns="">
            <p:pic>
              <p:nvPicPr>
                <p:cNvPr id="178" name="잉크 177">
                  <a:extLst>
                    <a:ext uri="{FF2B5EF4-FFF2-40B4-BE49-F238E27FC236}">
                      <a16:creationId xmlns:a16="http://schemas.microsoft.com/office/drawing/2014/main" id="{244B8E98-64BC-A7F5-AB3E-8AEC4D34146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837083" y="5222692"/>
                  <a:ext cx="96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잉크 178">
                  <a:extLst>
                    <a:ext uri="{FF2B5EF4-FFF2-40B4-BE49-F238E27FC236}">
                      <a16:creationId xmlns:a16="http://schemas.microsoft.com/office/drawing/2014/main" id="{129317C3-7EEE-D2FF-BCE9-52FC229FA3B7}"/>
                    </a:ext>
                  </a:extLst>
                </p14:cNvPr>
                <p14:cNvContentPartPr/>
                <p14:nvPr/>
              </p14:nvContentPartPr>
              <p14:xfrm>
                <a:off x="3987563" y="5230252"/>
                <a:ext cx="4680" cy="174960"/>
              </p14:xfrm>
            </p:contentPart>
          </mc:Choice>
          <mc:Fallback xmlns="">
            <p:pic>
              <p:nvPicPr>
                <p:cNvPr id="179" name="잉크 178">
                  <a:extLst>
                    <a:ext uri="{FF2B5EF4-FFF2-40B4-BE49-F238E27FC236}">
                      <a16:creationId xmlns:a16="http://schemas.microsoft.com/office/drawing/2014/main" id="{129317C3-7EEE-D2FF-BCE9-52FC229FA3B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83243" y="5225932"/>
                  <a:ext cx="13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잉크 193">
                  <a:extLst>
                    <a:ext uri="{FF2B5EF4-FFF2-40B4-BE49-F238E27FC236}">
                      <a16:creationId xmlns:a16="http://schemas.microsoft.com/office/drawing/2014/main" id="{7DAB669F-1302-5052-B772-6598225B1127}"/>
                    </a:ext>
                  </a:extLst>
                </p14:cNvPr>
                <p14:cNvContentPartPr/>
                <p14:nvPr/>
              </p14:nvContentPartPr>
              <p14:xfrm>
                <a:off x="4550243" y="4804732"/>
                <a:ext cx="128160" cy="205920"/>
              </p14:xfrm>
            </p:contentPart>
          </mc:Choice>
          <mc:Fallback xmlns="">
            <p:pic>
              <p:nvPicPr>
                <p:cNvPr id="194" name="잉크 193">
                  <a:extLst>
                    <a:ext uri="{FF2B5EF4-FFF2-40B4-BE49-F238E27FC236}">
                      <a16:creationId xmlns:a16="http://schemas.microsoft.com/office/drawing/2014/main" id="{7DAB669F-1302-5052-B772-6598225B112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545923" y="4800412"/>
                  <a:ext cx="136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5" name="잉크 194">
                  <a:extLst>
                    <a:ext uri="{FF2B5EF4-FFF2-40B4-BE49-F238E27FC236}">
                      <a16:creationId xmlns:a16="http://schemas.microsoft.com/office/drawing/2014/main" id="{25A42DF0-9A11-64BB-7E7C-7D65D16D76B1}"/>
                    </a:ext>
                  </a:extLst>
                </p14:cNvPr>
                <p14:cNvContentPartPr/>
                <p14:nvPr/>
              </p14:nvContentPartPr>
              <p14:xfrm>
                <a:off x="4685963" y="4807972"/>
                <a:ext cx="116280" cy="211320"/>
              </p14:xfrm>
            </p:contentPart>
          </mc:Choice>
          <mc:Fallback xmlns="">
            <p:pic>
              <p:nvPicPr>
                <p:cNvPr id="195" name="잉크 194">
                  <a:extLst>
                    <a:ext uri="{FF2B5EF4-FFF2-40B4-BE49-F238E27FC236}">
                      <a16:creationId xmlns:a16="http://schemas.microsoft.com/office/drawing/2014/main" id="{25A42DF0-9A11-64BB-7E7C-7D65D16D76B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81643" y="4803652"/>
                  <a:ext cx="124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6" name="잉크 195">
                  <a:extLst>
                    <a:ext uri="{FF2B5EF4-FFF2-40B4-BE49-F238E27FC236}">
                      <a16:creationId xmlns:a16="http://schemas.microsoft.com/office/drawing/2014/main" id="{3485C21E-A54D-F1A0-6B62-3193005A611B}"/>
                    </a:ext>
                  </a:extLst>
                </p14:cNvPr>
                <p14:cNvContentPartPr/>
                <p14:nvPr/>
              </p14:nvContentPartPr>
              <p14:xfrm>
                <a:off x="4818443" y="4888972"/>
                <a:ext cx="110520" cy="90720"/>
              </p14:xfrm>
            </p:contentPart>
          </mc:Choice>
          <mc:Fallback xmlns="">
            <p:pic>
              <p:nvPicPr>
                <p:cNvPr id="196" name="잉크 195">
                  <a:extLst>
                    <a:ext uri="{FF2B5EF4-FFF2-40B4-BE49-F238E27FC236}">
                      <a16:creationId xmlns:a16="http://schemas.microsoft.com/office/drawing/2014/main" id="{3485C21E-A54D-F1A0-6B62-3193005A611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814123" y="4884652"/>
                  <a:ext cx="119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잉크 197">
                  <a:extLst>
                    <a:ext uri="{FF2B5EF4-FFF2-40B4-BE49-F238E27FC236}">
                      <a16:creationId xmlns:a16="http://schemas.microsoft.com/office/drawing/2014/main" id="{898AD7BF-FDCD-8A04-063A-41D8D320A440}"/>
                    </a:ext>
                  </a:extLst>
                </p14:cNvPr>
                <p14:cNvContentPartPr/>
                <p14:nvPr/>
              </p14:nvContentPartPr>
              <p14:xfrm>
                <a:off x="4806923" y="5151412"/>
                <a:ext cx="16560" cy="203760"/>
              </p14:xfrm>
            </p:contentPart>
          </mc:Choice>
          <mc:Fallback xmlns="">
            <p:pic>
              <p:nvPicPr>
                <p:cNvPr id="198" name="잉크 197">
                  <a:extLst>
                    <a:ext uri="{FF2B5EF4-FFF2-40B4-BE49-F238E27FC236}">
                      <a16:creationId xmlns:a16="http://schemas.microsoft.com/office/drawing/2014/main" id="{898AD7BF-FDCD-8A04-063A-41D8D320A44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802603" y="5147092"/>
                  <a:ext cx="25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잉크 198">
                  <a:extLst>
                    <a:ext uri="{FF2B5EF4-FFF2-40B4-BE49-F238E27FC236}">
                      <a16:creationId xmlns:a16="http://schemas.microsoft.com/office/drawing/2014/main" id="{307B8B9F-1AAC-A676-40AF-5631E2123DAB}"/>
                    </a:ext>
                  </a:extLst>
                </p14:cNvPr>
                <p14:cNvContentPartPr/>
                <p14:nvPr/>
              </p14:nvContentPartPr>
              <p14:xfrm>
                <a:off x="4806203" y="5243932"/>
                <a:ext cx="95400" cy="11520"/>
              </p14:xfrm>
            </p:contentPart>
          </mc:Choice>
          <mc:Fallback xmlns="">
            <p:pic>
              <p:nvPicPr>
                <p:cNvPr id="199" name="잉크 198">
                  <a:extLst>
                    <a:ext uri="{FF2B5EF4-FFF2-40B4-BE49-F238E27FC236}">
                      <a16:creationId xmlns:a16="http://schemas.microsoft.com/office/drawing/2014/main" id="{307B8B9F-1AAC-A676-40AF-5631E2123DA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01883" y="5239612"/>
                  <a:ext cx="104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잉크 199">
                  <a:extLst>
                    <a:ext uri="{FF2B5EF4-FFF2-40B4-BE49-F238E27FC236}">
                      <a16:creationId xmlns:a16="http://schemas.microsoft.com/office/drawing/2014/main" id="{DD747BC3-19FA-A442-6CCC-813E5D28247F}"/>
                    </a:ext>
                  </a:extLst>
                </p14:cNvPr>
                <p14:cNvContentPartPr/>
                <p14:nvPr/>
              </p14:nvContentPartPr>
              <p14:xfrm>
                <a:off x="4907363" y="5143132"/>
                <a:ext cx="7200" cy="220680"/>
              </p14:xfrm>
            </p:contentPart>
          </mc:Choice>
          <mc:Fallback xmlns="">
            <p:pic>
              <p:nvPicPr>
                <p:cNvPr id="200" name="잉크 199">
                  <a:extLst>
                    <a:ext uri="{FF2B5EF4-FFF2-40B4-BE49-F238E27FC236}">
                      <a16:creationId xmlns:a16="http://schemas.microsoft.com/office/drawing/2014/main" id="{DD747BC3-19FA-A442-6CCC-813E5D28247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903043" y="5138812"/>
                  <a:ext cx="158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잉크 200">
                  <a:extLst>
                    <a:ext uri="{FF2B5EF4-FFF2-40B4-BE49-F238E27FC236}">
                      <a16:creationId xmlns:a16="http://schemas.microsoft.com/office/drawing/2014/main" id="{10BFBEDB-4926-19E0-A208-A1BDBB92EB30}"/>
                    </a:ext>
                  </a:extLst>
                </p14:cNvPr>
                <p14:cNvContentPartPr/>
                <p14:nvPr/>
              </p14:nvContentPartPr>
              <p14:xfrm>
                <a:off x="4952723" y="5272372"/>
                <a:ext cx="84960" cy="88200"/>
              </p14:xfrm>
            </p:contentPart>
          </mc:Choice>
          <mc:Fallback xmlns="">
            <p:pic>
              <p:nvPicPr>
                <p:cNvPr id="201" name="잉크 200">
                  <a:extLst>
                    <a:ext uri="{FF2B5EF4-FFF2-40B4-BE49-F238E27FC236}">
                      <a16:creationId xmlns:a16="http://schemas.microsoft.com/office/drawing/2014/main" id="{10BFBEDB-4926-19E0-A208-A1BDBB92EB3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48403" y="5268052"/>
                  <a:ext cx="93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잉크 201">
                  <a:extLst>
                    <a:ext uri="{FF2B5EF4-FFF2-40B4-BE49-F238E27FC236}">
                      <a16:creationId xmlns:a16="http://schemas.microsoft.com/office/drawing/2014/main" id="{63158BCC-2FC6-5523-75CE-1E8109E6A62D}"/>
                    </a:ext>
                  </a:extLst>
                </p14:cNvPr>
                <p14:cNvContentPartPr/>
                <p14:nvPr/>
              </p14:nvContentPartPr>
              <p14:xfrm>
                <a:off x="5069363" y="5209732"/>
                <a:ext cx="98640" cy="163440"/>
              </p14:xfrm>
            </p:contentPart>
          </mc:Choice>
          <mc:Fallback xmlns="">
            <p:pic>
              <p:nvPicPr>
                <p:cNvPr id="202" name="잉크 201">
                  <a:extLst>
                    <a:ext uri="{FF2B5EF4-FFF2-40B4-BE49-F238E27FC236}">
                      <a16:creationId xmlns:a16="http://schemas.microsoft.com/office/drawing/2014/main" id="{63158BCC-2FC6-5523-75CE-1E8109E6A62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65043" y="5205412"/>
                  <a:ext cx="107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7" name="잉크 206">
                  <a:extLst>
                    <a:ext uri="{FF2B5EF4-FFF2-40B4-BE49-F238E27FC236}">
                      <a16:creationId xmlns:a16="http://schemas.microsoft.com/office/drawing/2014/main" id="{1E5C47A3-99F3-1BEE-A7CB-FC4784A62B1A}"/>
                    </a:ext>
                  </a:extLst>
                </p14:cNvPr>
                <p14:cNvContentPartPr/>
                <p14:nvPr/>
              </p14:nvContentPartPr>
              <p14:xfrm>
                <a:off x="6759579" y="5071672"/>
                <a:ext cx="11160" cy="96120"/>
              </p14:xfrm>
            </p:contentPart>
          </mc:Choice>
          <mc:Fallback xmlns="">
            <p:pic>
              <p:nvPicPr>
                <p:cNvPr id="207" name="잉크 206">
                  <a:extLst>
                    <a:ext uri="{FF2B5EF4-FFF2-40B4-BE49-F238E27FC236}">
                      <a16:creationId xmlns:a16="http://schemas.microsoft.com/office/drawing/2014/main" id="{1E5C47A3-99F3-1BEE-A7CB-FC4784A62B1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55259" y="5067352"/>
                  <a:ext cx="19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8" name="잉크 207">
                  <a:extLst>
                    <a:ext uri="{FF2B5EF4-FFF2-40B4-BE49-F238E27FC236}">
                      <a16:creationId xmlns:a16="http://schemas.microsoft.com/office/drawing/2014/main" id="{B9606A00-95D9-49B7-0455-32EFA063091C}"/>
                    </a:ext>
                  </a:extLst>
                </p14:cNvPr>
                <p14:cNvContentPartPr/>
                <p14:nvPr/>
              </p14:nvContentPartPr>
              <p14:xfrm>
                <a:off x="6750579" y="5028832"/>
                <a:ext cx="601560" cy="58680"/>
              </p14:xfrm>
            </p:contentPart>
          </mc:Choice>
          <mc:Fallback xmlns="">
            <p:pic>
              <p:nvPicPr>
                <p:cNvPr id="208" name="잉크 207">
                  <a:extLst>
                    <a:ext uri="{FF2B5EF4-FFF2-40B4-BE49-F238E27FC236}">
                      <a16:creationId xmlns:a16="http://schemas.microsoft.com/office/drawing/2014/main" id="{B9606A00-95D9-49B7-0455-32EFA063091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746259" y="5024512"/>
                  <a:ext cx="610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9" name="잉크 208">
                  <a:extLst>
                    <a:ext uri="{FF2B5EF4-FFF2-40B4-BE49-F238E27FC236}">
                      <a16:creationId xmlns:a16="http://schemas.microsoft.com/office/drawing/2014/main" id="{28032084-22C6-A09F-B96D-C800D822F0BC}"/>
                    </a:ext>
                  </a:extLst>
                </p14:cNvPr>
                <p14:cNvContentPartPr/>
                <p14:nvPr/>
              </p14:nvContentPartPr>
              <p14:xfrm>
                <a:off x="7361859" y="5010832"/>
                <a:ext cx="22320" cy="96840"/>
              </p14:xfrm>
            </p:contentPart>
          </mc:Choice>
          <mc:Fallback xmlns="">
            <p:pic>
              <p:nvPicPr>
                <p:cNvPr id="209" name="잉크 208">
                  <a:extLst>
                    <a:ext uri="{FF2B5EF4-FFF2-40B4-BE49-F238E27FC236}">
                      <a16:creationId xmlns:a16="http://schemas.microsoft.com/office/drawing/2014/main" id="{28032084-22C6-A09F-B96D-C800D822F0B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357539" y="5006512"/>
                  <a:ext cx="30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0" name="잉크 209">
                  <a:extLst>
                    <a:ext uri="{FF2B5EF4-FFF2-40B4-BE49-F238E27FC236}">
                      <a16:creationId xmlns:a16="http://schemas.microsoft.com/office/drawing/2014/main" id="{56DC834D-69B7-6537-B395-5CC2BB5A1975}"/>
                    </a:ext>
                  </a:extLst>
                </p14:cNvPr>
                <p14:cNvContentPartPr/>
                <p14:nvPr/>
              </p14:nvContentPartPr>
              <p14:xfrm>
                <a:off x="6759579" y="5092192"/>
                <a:ext cx="599400" cy="83880"/>
              </p14:xfrm>
            </p:contentPart>
          </mc:Choice>
          <mc:Fallback xmlns="">
            <p:pic>
              <p:nvPicPr>
                <p:cNvPr id="210" name="잉크 209">
                  <a:extLst>
                    <a:ext uri="{FF2B5EF4-FFF2-40B4-BE49-F238E27FC236}">
                      <a16:creationId xmlns:a16="http://schemas.microsoft.com/office/drawing/2014/main" id="{56DC834D-69B7-6537-B395-5CC2BB5A197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55259" y="5087872"/>
                  <a:ext cx="608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1" name="잉크 210">
                  <a:extLst>
                    <a:ext uri="{FF2B5EF4-FFF2-40B4-BE49-F238E27FC236}">
                      <a16:creationId xmlns:a16="http://schemas.microsoft.com/office/drawing/2014/main" id="{9AE3D76F-D53E-A961-1D04-B9CC1E22D5E5}"/>
                    </a:ext>
                  </a:extLst>
                </p14:cNvPr>
                <p14:cNvContentPartPr/>
                <p14:nvPr/>
              </p14:nvContentPartPr>
              <p14:xfrm>
                <a:off x="6595419" y="5185072"/>
                <a:ext cx="825480" cy="386280"/>
              </p14:xfrm>
            </p:contentPart>
          </mc:Choice>
          <mc:Fallback xmlns="">
            <p:pic>
              <p:nvPicPr>
                <p:cNvPr id="211" name="잉크 210">
                  <a:extLst>
                    <a:ext uri="{FF2B5EF4-FFF2-40B4-BE49-F238E27FC236}">
                      <a16:creationId xmlns:a16="http://schemas.microsoft.com/office/drawing/2014/main" id="{9AE3D76F-D53E-A961-1D04-B9CC1E22D5E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591099" y="5180752"/>
                  <a:ext cx="8341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2" name="잉크 211">
                  <a:extLst>
                    <a:ext uri="{FF2B5EF4-FFF2-40B4-BE49-F238E27FC236}">
                      <a16:creationId xmlns:a16="http://schemas.microsoft.com/office/drawing/2014/main" id="{B78A92B8-C59D-59BA-61FC-B8B821F5A9BA}"/>
                    </a:ext>
                  </a:extLst>
                </p14:cNvPr>
                <p14:cNvContentPartPr/>
                <p14:nvPr/>
              </p14:nvContentPartPr>
              <p14:xfrm>
                <a:off x="7382739" y="5122072"/>
                <a:ext cx="69840" cy="355320"/>
              </p14:xfrm>
            </p:contentPart>
          </mc:Choice>
          <mc:Fallback xmlns="">
            <p:pic>
              <p:nvPicPr>
                <p:cNvPr id="212" name="잉크 211">
                  <a:extLst>
                    <a:ext uri="{FF2B5EF4-FFF2-40B4-BE49-F238E27FC236}">
                      <a16:creationId xmlns:a16="http://schemas.microsoft.com/office/drawing/2014/main" id="{B78A92B8-C59D-59BA-61FC-B8B821F5A9B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378419" y="5117752"/>
                  <a:ext cx="784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3" name="잉크 212">
                  <a:extLst>
                    <a:ext uri="{FF2B5EF4-FFF2-40B4-BE49-F238E27FC236}">
                      <a16:creationId xmlns:a16="http://schemas.microsoft.com/office/drawing/2014/main" id="{68B87284-D8C8-FED2-1742-A5CB9E407BB6}"/>
                    </a:ext>
                  </a:extLst>
                </p14:cNvPr>
                <p14:cNvContentPartPr/>
                <p14:nvPr/>
              </p14:nvContentPartPr>
              <p14:xfrm>
                <a:off x="6870819" y="5271832"/>
                <a:ext cx="30600" cy="37440"/>
              </p14:xfrm>
            </p:contentPart>
          </mc:Choice>
          <mc:Fallback xmlns="">
            <p:pic>
              <p:nvPicPr>
                <p:cNvPr id="213" name="잉크 212">
                  <a:extLst>
                    <a:ext uri="{FF2B5EF4-FFF2-40B4-BE49-F238E27FC236}">
                      <a16:creationId xmlns:a16="http://schemas.microsoft.com/office/drawing/2014/main" id="{68B87284-D8C8-FED2-1742-A5CB9E407BB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866499" y="5267512"/>
                  <a:ext cx="39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4" name="잉크 213">
                  <a:extLst>
                    <a:ext uri="{FF2B5EF4-FFF2-40B4-BE49-F238E27FC236}">
                      <a16:creationId xmlns:a16="http://schemas.microsoft.com/office/drawing/2014/main" id="{C40BFBAB-31B0-0064-9DCF-55E63894511F}"/>
                    </a:ext>
                  </a:extLst>
                </p14:cNvPr>
                <p14:cNvContentPartPr/>
                <p14:nvPr/>
              </p14:nvContentPartPr>
              <p14:xfrm>
                <a:off x="6910059" y="5312152"/>
                <a:ext cx="484560" cy="83880"/>
              </p14:xfrm>
            </p:contentPart>
          </mc:Choice>
          <mc:Fallback xmlns="">
            <p:pic>
              <p:nvPicPr>
                <p:cNvPr id="214" name="잉크 213">
                  <a:extLst>
                    <a:ext uri="{FF2B5EF4-FFF2-40B4-BE49-F238E27FC236}">
                      <a16:creationId xmlns:a16="http://schemas.microsoft.com/office/drawing/2014/main" id="{C40BFBAB-31B0-0064-9DCF-55E6389451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05739" y="5307832"/>
                  <a:ext cx="493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5" name="잉크 214">
                  <a:extLst>
                    <a:ext uri="{FF2B5EF4-FFF2-40B4-BE49-F238E27FC236}">
                      <a16:creationId xmlns:a16="http://schemas.microsoft.com/office/drawing/2014/main" id="{319D8BF6-3C69-69EC-27C0-171791635B8D}"/>
                    </a:ext>
                  </a:extLst>
                </p14:cNvPr>
                <p14:cNvContentPartPr/>
                <p14:nvPr/>
              </p14:nvContentPartPr>
              <p14:xfrm>
                <a:off x="6814299" y="5221072"/>
                <a:ext cx="17640" cy="41760"/>
              </p14:xfrm>
            </p:contentPart>
          </mc:Choice>
          <mc:Fallback xmlns="">
            <p:pic>
              <p:nvPicPr>
                <p:cNvPr id="215" name="잉크 214">
                  <a:extLst>
                    <a:ext uri="{FF2B5EF4-FFF2-40B4-BE49-F238E27FC236}">
                      <a16:creationId xmlns:a16="http://schemas.microsoft.com/office/drawing/2014/main" id="{319D8BF6-3C69-69EC-27C0-171791635B8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809979" y="5216752"/>
                  <a:ext cx="2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6" name="잉크 215">
                  <a:extLst>
                    <a:ext uri="{FF2B5EF4-FFF2-40B4-BE49-F238E27FC236}">
                      <a16:creationId xmlns:a16="http://schemas.microsoft.com/office/drawing/2014/main" id="{E19A802E-BFAF-7574-D20C-B329661B404F}"/>
                    </a:ext>
                  </a:extLst>
                </p14:cNvPr>
                <p14:cNvContentPartPr/>
                <p14:nvPr/>
              </p14:nvContentPartPr>
              <p14:xfrm>
                <a:off x="6835899" y="5214952"/>
                <a:ext cx="8280" cy="56520"/>
              </p14:xfrm>
            </p:contentPart>
          </mc:Choice>
          <mc:Fallback xmlns="">
            <p:pic>
              <p:nvPicPr>
                <p:cNvPr id="216" name="잉크 215">
                  <a:extLst>
                    <a:ext uri="{FF2B5EF4-FFF2-40B4-BE49-F238E27FC236}">
                      <a16:creationId xmlns:a16="http://schemas.microsoft.com/office/drawing/2014/main" id="{E19A802E-BFAF-7574-D20C-B329661B40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31579" y="5210632"/>
                  <a:ext cx="16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7" name="잉크 216">
                  <a:extLst>
                    <a:ext uri="{FF2B5EF4-FFF2-40B4-BE49-F238E27FC236}">
                      <a16:creationId xmlns:a16="http://schemas.microsoft.com/office/drawing/2014/main" id="{60D506F5-A5C2-95D0-E598-C43907B6BC5F}"/>
                    </a:ext>
                  </a:extLst>
                </p14:cNvPr>
                <p14:cNvContentPartPr/>
                <p14:nvPr/>
              </p14:nvContentPartPr>
              <p14:xfrm>
                <a:off x="6861459" y="5234032"/>
                <a:ext cx="17280" cy="67320"/>
              </p14:xfrm>
            </p:contentPart>
          </mc:Choice>
          <mc:Fallback xmlns="">
            <p:pic>
              <p:nvPicPr>
                <p:cNvPr id="217" name="잉크 216">
                  <a:extLst>
                    <a:ext uri="{FF2B5EF4-FFF2-40B4-BE49-F238E27FC236}">
                      <a16:creationId xmlns:a16="http://schemas.microsoft.com/office/drawing/2014/main" id="{60D506F5-A5C2-95D0-E598-C43907B6BC5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57139" y="5229712"/>
                  <a:ext cx="25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8" name="잉크 217">
                  <a:extLst>
                    <a:ext uri="{FF2B5EF4-FFF2-40B4-BE49-F238E27FC236}">
                      <a16:creationId xmlns:a16="http://schemas.microsoft.com/office/drawing/2014/main" id="{A29C5FE4-5B59-4367-7E5C-9EA35EC1918E}"/>
                    </a:ext>
                  </a:extLst>
                </p14:cNvPr>
                <p14:cNvContentPartPr/>
                <p14:nvPr/>
              </p14:nvContentPartPr>
              <p14:xfrm>
                <a:off x="7376979" y="5388832"/>
                <a:ext cx="12240" cy="13680"/>
              </p14:xfrm>
            </p:contentPart>
          </mc:Choice>
          <mc:Fallback xmlns="">
            <p:pic>
              <p:nvPicPr>
                <p:cNvPr id="218" name="잉크 217">
                  <a:extLst>
                    <a:ext uri="{FF2B5EF4-FFF2-40B4-BE49-F238E27FC236}">
                      <a16:creationId xmlns:a16="http://schemas.microsoft.com/office/drawing/2014/main" id="{A29C5FE4-5B59-4367-7E5C-9EA35EC1918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72659" y="5384512"/>
                  <a:ext cx="20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잉크 219">
                  <a:extLst>
                    <a:ext uri="{FF2B5EF4-FFF2-40B4-BE49-F238E27FC236}">
                      <a16:creationId xmlns:a16="http://schemas.microsoft.com/office/drawing/2014/main" id="{3A180C91-BEA2-122B-56F9-5396D0829A87}"/>
                    </a:ext>
                  </a:extLst>
                </p14:cNvPr>
                <p14:cNvContentPartPr/>
                <p14:nvPr/>
              </p14:nvContentPartPr>
              <p14:xfrm>
                <a:off x="6767499" y="5014432"/>
                <a:ext cx="66240" cy="65160"/>
              </p14:xfrm>
            </p:contentPart>
          </mc:Choice>
          <mc:Fallback xmlns="">
            <p:pic>
              <p:nvPicPr>
                <p:cNvPr id="220" name="잉크 219">
                  <a:extLst>
                    <a:ext uri="{FF2B5EF4-FFF2-40B4-BE49-F238E27FC236}">
                      <a16:creationId xmlns:a16="http://schemas.microsoft.com/office/drawing/2014/main" id="{3A180C91-BEA2-122B-56F9-5396D0829A8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63179" y="5010112"/>
                  <a:ext cx="74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잉크 220">
                  <a:extLst>
                    <a:ext uri="{FF2B5EF4-FFF2-40B4-BE49-F238E27FC236}">
                      <a16:creationId xmlns:a16="http://schemas.microsoft.com/office/drawing/2014/main" id="{510B9E15-DCA2-28C2-D925-8DC6E15956FB}"/>
                    </a:ext>
                  </a:extLst>
                </p14:cNvPr>
                <p14:cNvContentPartPr/>
                <p14:nvPr/>
              </p14:nvContentPartPr>
              <p14:xfrm>
                <a:off x="6828699" y="4948552"/>
                <a:ext cx="80640" cy="65160"/>
              </p14:xfrm>
            </p:contentPart>
          </mc:Choice>
          <mc:Fallback xmlns="">
            <p:pic>
              <p:nvPicPr>
                <p:cNvPr id="221" name="잉크 220">
                  <a:extLst>
                    <a:ext uri="{FF2B5EF4-FFF2-40B4-BE49-F238E27FC236}">
                      <a16:creationId xmlns:a16="http://schemas.microsoft.com/office/drawing/2014/main" id="{510B9E15-DCA2-28C2-D925-8DC6E15956F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24379" y="4944232"/>
                  <a:ext cx="89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잉크 221">
                  <a:extLst>
                    <a:ext uri="{FF2B5EF4-FFF2-40B4-BE49-F238E27FC236}">
                      <a16:creationId xmlns:a16="http://schemas.microsoft.com/office/drawing/2014/main" id="{7399A94C-C118-208C-EF1F-CD1D037D4F3E}"/>
                    </a:ext>
                  </a:extLst>
                </p14:cNvPr>
                <p14:cNvContentPartPr/>
                <p14:nvPr/>
              </p14:nvContentPartPr>
              <p14:xfrm>
                <a:off x="6906459" y="4884472"/>
                <a:ext cx="62280" cy="66960"/>
              </p14:xfrm>
            </p:contentPart>
          </mc:Choice>
          <mc:Fallback xmlns="">
            <p:pic>
              <p:nvPicPr>
                <p:cNvPr id="222" name="잉크 221">
                  <a:extLst>
                    <a:ext uri="{FF2B5EF4-FFF2-40B4-BE49-F238E27FC236}">
                      <a16:creationId xmlns:a16="http://schemas.microsoft.com/office/drawing/2014/main" id="{7399A94C-C118-208C-EF1F-CD1D037D4F3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902139" y="4880152"/>
                  <a:ext cx="70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잉크 222">
                  <a:extLst>
                    <a:ext uri="{FF2B5EF4-FFF2-40B4-BE49-F238E27FC236}">
                      <a16:creationId xmlns:a16="http://schemas.microsoft.com/office/drawing/2014/main" id="{266CC81B-2984-6704-CE54-5B1117BE66E3}"/>
                    </a:ext>
                  </a:extLst>
                </p14:cNvPr>
                <p14:cNvContentPartPr/>
                <p14:nvPr/>
              </p14:nvContentPartPr>
              <p14:xfrm>
                <a:off x="6976299" y="4825792"/>
                <a:ext cx="405000" cy="180360"/>
              </p14:xfrm>
            </p:contentPart>
          </mc:Choice>
          <mc:Fallback xmlns="">
            <p:pic>
              <p:nvPicPr>
                <p:cNvPr id="223" name="잉크 222">
                  <a:extLst>
                    <a:ext uri="{FF2B5EF4-FFF2-40B4-BE49-F238E27FC236}">
                      <a16:creationId xmlns:a16="http://schemas.microsoft.com/office/drawing/2014/main" id="{266CC81B-2984-6704-CE54-5B1117BE66E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71979" y="4821472"/>
                  <a:ext cx="413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잉크 223">
                  <a:extLst>
                    <a:ext uri="{FF2B5EF4-FFF2-40B4-BE49-F238E27FC236}">
                      <a16:creationId xmlns:a16="http://schemas.microsoft.com/office/drawing/2014/main" id="{4AD3D00B-AE27-DC8D-54E5-E1186BB8D400}"/>
                    </a:ext>
                  </a:extLst>
                </p14:cNvPr>
                <p14:cNvContentPartPr/>
                <p14:nvPr/>
              </p14:nvContentPartPr>
              <p14:xfrm>
                <a:off x="7002219" y="4899952"/>
                <a:ext cx="39240" cy="34560"/>
              </p14:xfrm>
            </p:contentPart>
          </mc:Choice>
          <mc:Fallback xmlns="">
            <p:pic>
              <p:nvPicPr>
                <p:cNvPr id="224" name="잉크 223">
                  <a:extLst>
                    <a:ext uri="{FF2B5EF4-FFF2-40B4-BE49-F238E27FC236}">
                      <a16:creationId xmlns:a16="http://schemas.microsoft.com/office/drawing/2014/main" id="{4AD3D00B-AE27-DC8D-54E5-E1186BB8D40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997899" y="4895632"/>
                  <a:ext cx="47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잉크 224">
                  <a:extLst>
                    <a:ext uri="{FF2B5EF4-FFF2-40B4-BE49-F238E27FC236}">
                      <a16:creationId xmlns:a16="http://schemas.microsoft.com/office/drawing/2014/main" id="{F27C780E-3364-F53F-C25D-0C4E673A7025}"/>
                    </a:ext>
                  </a:extLst>
                </p14:cNvPr>
                <p14:cNvContentPartPr/>
                <p14:nvPr/>
              </p14:nvContentPartPr>
              <p14:xfrm>
                <a:off x="7072059" y="4903192"/>
                <a:ext cx="46800" cy="14040"/>
              </p14:xfrm>
            </p:contentPart>
          </mc:Choice>
          <mc:Fallback xmlns="">
            <p:pic>
              <p:nvPicPr>
                <p:cNvPr id="225" name="잉크 224">
                  <a:extLst>
                    <a:ext uri="{FF2B5EF4-FFF2-40B4-BE49-F238E27FC236}">
                      <a16:creationId xmlns:a16="http://schemas.microsoft.com/office/drawing/2014/main" id="{F27C780E-3364-F53F-C25D-0C4E673A702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067739" y="4898872"/>
                  <a:ext cx="55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잉크 225">
                  <a:extLst>
                    <a:ext uri="{FF2B5EF4-FFF2-40B4-BE49-F238E27FC236}">
                      <a16:creationId xmlns:a16="http://schemas.microsoft.com/office/drawing/2014/main" id="{FE8BDD5C-2959-C5B6-7466-6E3B2E904EE6}"/>
                    </a:ext>
                  </a:extLst>
                </p14:cNvPr>
                <p14:cNvContentPartPr/>
                <p14:nvPr/>
              </p14:nvContentPartPr>
              <p14:xfrm>
                <a:off x="7046859" y="5038192"/>
                <a:ext cx="28800" cy="9360"/>
              </p14:xfrm>
            </p:contentPart>
          </mc:Choice>
          <mc:Fallback xmlns="">
            <p:pic>
              <p:nvPicPr>
                <p:cNvPr id="226" name="잉크 225">
                  <a:extLst>
                    <a:ext uri="{FF2B5EF4-FFF2-40B4-BE49-F238E27FC236}">
                      <a16:creationId xmlns:a16="http://schemas.microsoft.com/office/drawing/2014/main" id="{FE8BDD5C-2959-C5B6-7466-6E3B2E904E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42539" y="5033872"/>
                  <a:ext cx="3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8" name="잉크 227">
                  <a:extLst>
                    <a:ext uri="{FF2B5EF4-FFF2-40B4-BE49-F238E27FC236}">
                      <a16:creationId xmlns:a16="http://schemas.microsoft.com/office/drawing/2014/main" id="{DED90B5F-D7C5-8E20-C781-5C761A1A928F}"/>
                    </a:ext>
                  </a:extLst>
                </p14:cNvPr>
                <p14:cNvContentPartPr/>
                <p14:nvPr/>
              </p14:nvContentPartPr>
              <p14:xfrm>
                <a:off x="5443043" y="5067266"/>
                <a:ext cx="1025280" cy="23760"/>
              </p14:xfrm>
            </p:contentPart>
          </mc:Choice>
          <mc:Fallback xmlns="">
            <p:pic>
              <p:nvPicPr>
                <p:cNvPr id="228" name="잉크 227">
                  <a:extLst>
                    <a:ext uri="{FF2B5EF4-FFF2-40B4-BE49-F238E27FC236}">
                      <a16:creationId xmlns:a16="http://schemas.microsoft.com/office/drawing/2014/main" id="{DED90B5F-D7C5-8E20-C781-5C761A1A928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38723" y="5062946"/>
                  <a:ext cx="1033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9" name="잉크 228">
                  <a:extLst>
                    <a:ext uri="{FF2B5EF4-FFF2-40B4-BE49-F238E27FC236}">
                      <a16:creationId xmlns:a16="http://schemas.microsoft.com/office/drawing/2014/main" id="{ECD96B8B-A958-A3E3-7F40-7DD7B0CEC306}"/>
                    </a:ext>
                  </a:extLst>
                </p14:cNvPr>
                <p14:cNvContentPartPr/>
                <p14:nvPr/>
              </p14:nvContentPartPr>
              <p14:xfrm>
                <a:off x="6384083" y="5000666"/>
                <a:ext cx="78840" cy="118440"/>
              </p14:xfrm>
            </p:contentPart>
          </mc:Choice>
          <mc:Fallback xmlns="">
            <p:pic>
              <p:nvPicPr>
                <p:cNvPr id="229" name="잉크 228">
                  <a:extLst>
                    <a:ext uri="{FF2B5EF4-FFF2-40B4-BE49-F238E27FC236}">
                      <a16:creationId xmlns:a16="http://schemas.microsoft.com/office/drawing/2014/main" id="{ECD96B8B-A958-A3E3-7F40-7DD7B0CEC30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79763" y="4996346"/>
                  <a:ext cx="87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30" name="잉크 229">
                  <a:extLst>
                    <a:ext uri="{FF2B5EF4-FFF2-40B4-BE49-F238E27FC236}">
                      <a16:creationId xmlns:a16="http://schemas.microsoft.com/office/drawing/2014/main" id="{87AE11EC-530A-5B37-FC1C-D3F2A4CAE084}"/>
                    </a:ext>
                  </a:extLst>
                </p14:cNvPr>
                <p14:cNvContentPartPr/>
                <p14:nvPr/>
              </p14:nvContentPartPr>
              <p14:xfrm>
                <a:off x="5557883" y="5192546"/>
                <a:ext cx="63360" cy="65160"/>
              </p14:xfrm>
            </p:contentPart>
          </mc:Choice>
          <mc:Fallback xmlns="">
            <p:pic>
              <p:nvPicPr>
                <p:cNvPr id="230" name="잉크 229">
                  <a:extLst>
                    <a:ext uri="{FF2B5EF4-FFF2-40B4-BE49-F238E27FC236}">
                      <a16:creationId xmlns:a16="http://schemas.microsoft.com/office/drawing/2014/main" id="{87AE11EC-530A-5B37-FC1C-D3F2A4CAE08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553563" y="5188226"/>
                  <a:ext cx="72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잉크 230">
                  <a:extLst>
                    <a:ext uri="{FF2B5EF4-FFF2-40B4-BE49-F238E27FC236}">
                      <a16:creationId xmlns:a16="http://schemas.microsoft.com/office/drawing/2014/main" id="{7C0C3B3C-6840-3D55-09EC-B727D1D61034}"/>
                    </a:ext>
                  </a:extLst>
                </p14:cNvPr>
                <p14:cNvContentPartPr/>
                <p14:nvPr/>
              </p14:nvContentPartPr>
              <p14:xfrm>
                <a:off x="5449523" y="5275346"/>
                <a:ext cx="208800" cy="12960"/>
              </p14:xfrm>
            </p:contentPart>
          </mc:Choice>
          <mc:Fallback xmlns="">
            <p:pic>
              <p:nvPicPr>
                <p:cNvPr id="231" name="잉크 230">
                  <a:extLst>
                    <a:ext uri="{FF2B5EF4-FFF2-40B4-BE49-F238E27FC236}">
                      <a16:creationId xmlns:a16="http://schemas.microsoft.com/office/drawing/2014/main" id="{7C0C3B3C-6840-3D55-09EC-B727D1D6103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45203" y="5271026"/>
                  <a:ext cx="217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잉크 231">
                  <a:extLst>
                    <a:ext uri="{FF2B5EF4-FFF2-40B4-BE49-F238E27FC236}">
                      <a16:creationId xmlns:a16="http://schemas.microsoft.com/office/drawing/2014/main" id="{5B7E6EED-8961-AD05-9794-5BA1D1340B11}"/>
                    </a:ext>
                  </a:extLst>
                </p14:cNvPr>
                <p14:cNvContentPartPr/>
                <p14:nvPr/>
              </p14:nvContentPartPr>
              <p14:xfrm>
                <a:off x="5541323" y="5280026"/>
                <a:ext cx="53280" cy="93240"/>
              </p14:xfrm>
            </p:contentPart>
          </mc:Choice>
          <mc:Fallback xmlns="">
            <p:pic>
              <p:nvPicPr>
                <p:cNvPr id="232" name="잉크 231">
                  <a:extLst>
                    <a:ext uri="{FF2B5EF4-FFF2-40B4-BE49-F238E27FC236}">
                      <a16:creationId xmlns:a16="http://schemas.microsoft.com/office/drawing/2014/main" id="{5B7E6EED-8961-AD05-9794-5BA1D1340B1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37003" y="5275706"/>
                  <a:ext cx="61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잉크 232">
                  <a:extLst>
                    <a:ext uri="{FF2B5EF4-FFF2-40B4-BE49-F238E27FC236}">
                      <a16:creationId xmlns:a16="http://schemas.microsoft.com/office/drawing/2014/main" id="{10A3C5C5-B5EC-123E-354E-E5D45FBDD5A3}"/>
                    </a:ext>
                  </a:extLst>
                </p14:cNvPr>
                <p14:cNvContentPartPr/>
                <p14:nvPr/>
              </p14:nvContentPartPr>
              <p14:xfrm>
                <a:off x="5633483" y="5245826"/>
                <a:ext cx="47880" cy="105480"/>
              </p14:xfrm>
            </p:contentPart>
          </mc:Choice>
          <mc:Fallback xmlns="">
            <p:pic>
              <p:nvPicPr>
                <p:cNvPr id="233" name="잉크 232">
                  <a:extLst>
                    <a:ext uri="{FF2B5EF4-FFF2-40B4-BE49-F238E27FC236}">
                      <a16:creationId xmlns:a16="http://schemas.microsoft.com/office/drawing/2014/main" id="{10A3C5C5-B5EC-123E-354E-E5D45FBDD5A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629163" y="5241506"/>
                  <a:ext cx="56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잉크 233">
                  <a:extLst>
                    <a:ext uri="{FF2B5EF4-FFF2-40B4-BE49-F238E27FC236}">
                      <a16:creationId xmlns:a16="http://schemas.microsoft.com/office/drawing/2014/main" id="{DCF863FF-DA52-E61D-E886-ABE4A9D15EBF}"/>
                    </a:ext>
                  </a:extLst>
                </p14:cNvPr>
                <p14:cNvContentPartPr/>
                <p14:nvPr/>
              </p14:nvContentPartPr>
              <p14:xfrm>
                <a:off x="5720243" y="5201546"/>
                <a:ext cx="15840" cy="157680"/>
              </p14:xfrm>
            </p:contentPart>
          </mc:Choice>
          <mc:Fallback xmlns="">
            <p:pic>
              <p:nvPicPr>
                <p:cNvPr id="234" name="잉크 233">
                  <a:extLst>
                    <a:ext uri="{FF2B5EF4-FFF2-40B4-BE49-F238E27FC236}">
                      <a16:creationId xmlns:a16="http://schemas.microsoft.com/office/drawing/2014/main" id="{DCF863FF-DA52-E61D-E886-ABE4A9D15E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715923" y="5197226"/>
                  <a:ext cx="24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잉크 234">
                  <a:extLst>
                    <a:ext uri="{FF2B5EF4-FFF2-40B4-BE49-F238E27FC236}">
                      <a16:creationId xmlns:a16="http://schemas.microsoft.com/office/drawing/2014/main" id="{415E26D5-2AD9-F710-587D-2092D81EF7B7}"/>
                    </a:ext>
                  </a:extLst>
                </p14:cNvPr>
                <p14:cNvContentPartPr/>
                <p14:nvPr/>
              </p14:nvContentPartPr>
              <p14:xfrm>
                <a:off x="5763443" y="5193626"/>
                <a:ext cx="116280" cy="107640"/>
              </p14:xfrm>
            </p:contentPart>
          </mc:Choice>
          <mc:Fallback xmlns="">
            <p:pic>
              <p:nvPicPr>
                <p:cNvPr id="235" name="잉크 234">
                  <a:extLst>
                    <a:ext uri="{FF2B5EF4-FFF2-40B4-BE49-F238E27FC236}">
                      <a16:creationId xmlns:a16="http://schemas.microsoft.com/office/drawing/2014/main" id="{415E26D5-2AD9-F710-587D-2092D81EF7B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59123" y="5189306"/>
                  <a:ext cx="124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잉크 235">
                  <a:extLst>
                    <a:ext uri="{FF2B5EF4-FFF2-40B4-BE49-F238E27FC236}">
                      <a16:creationId xmlns:a16="http://schemas.microsoft.com/office/drawing/2014/main" id="{5EB44B66-40C4-F902-4A6B-99F40A6DD059}"/>
                    </a:ext>
                  </a:extLst>
                </p14:cNvPr>
                <p14:cNvContentPartPr/>
                <p14:nvPr/>
              </p14:nvContentPartPr>
              <p14:xfrm>
                <a:off x="5807003" y="5288666"/>
                <a:ext cx="96480" cy="84600"/>
              </p14:xfrm>
            </p:contentPart>
          </mc:Choice>
          <mc:Fallback xmlns="">
            <p:pic>
              <p:nvPicPr>
                <p:cNvPr id="236" name="잉크 235">
                  <a:extLst>
                    <a:ext uri="{FF2B5EF4-FFF2-40B4-BE49-F238E27FC236}">
                      <a16:creationId xmlns:a16="http://schemas.microsoft.com/office/drawing/2014/main" id="{5EB44B66-40C4-F902-4A6B-99F40A6DD05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02683" y="5284346"/>
                  <a:ext cx="1051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잉크 236">
                  <a:extLst>
                    <a:ext uri="{FF2B5EF4-FFF2-40B4-BE49-F238E27FC236}">
                      <a16:creationId xmlns:a16="http://schemas.microsoft.com/office/drawing/2014/main" id="{A936EC02-9DD8-2865-45A5-16382509A135}"/>
                    </a:ext>
                  </a:extLst>
                </p14:cNvPr>
                <p14:cNvContentPartPr/>
                <p14:nvPr/>
              </p14:nvContentPartPr>
              <p14:xfrm>
                <a:off x="5941283" y="5204066"/>
                <a:ext cx="63000" cy="155880"/>
              </p14:xfrm>
            </p:contentPart>
          </mc:Choice>
          <mc:Fallback xmlns="">
            <p:pic>
              <p:nvPicPr>
                <p:cNvPr id="237" name="잉크 236">
                  <a:extLst>
                    <a:ext uri="{FF2B5EF4-FFF2-40B4-BE49-F238E27FC236}">
                      <a16:creationId xmlns:a16="http://schemas.microsoft.com/office/drawing/2014/main" id="{A936EC02-9DD8-2865-45A5-16382509A13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36963" y="5199746"/>
                  <a:ext cx="71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잉크 237">
                  <a:extLst>
                    <a:ext uri="{FF2B5EF4-FFF2-40B4-BE49-F238E27FC236}">
                      <a16:creationId xmlns:a16="http://schemas.microsoft.com/office/drawing/2014/main" id="{F59841B9-2846-0F0D-98C8-8ED8C996E8D9}"/>
                    </a:ext>
                  </a:extLst>
                </p14:cNvPr>
                <p14:cNvContentPartPr/>
                <p14:nvPr/>
              </p14:nvContentPartPr>
              <p14:xfrm>
                <a:off x="5941283" y="5218826"/>
                <a:ext cx="114120" cy="116280"/>
              </p14:xfrm>
            </p:contentPart>
          </mc:Choice>
          <mc:Fallback xmlns="">
            <p:pic>
              <p:nvPicPr>
                <p:cNvPr id="238" name="잉크 237">
                  <a:extLst>
                    <a:ext uri="{FF2B5EF4-FFF2-40B4-BE49-F238E27FC236}">
                      <a16:creationId xmlns:a16="http://schemas.microsoft.com/office/drawing/2014/main" id="{F59841B9-2846-0F0D-98C8-8ED8C996E8D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36963" y="5214506"/>
                  <a:ext cx="12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잉크 238">
                  <a:extLst>
                    <a:ext uri="{FF2B5EF4-FFF2-40B4-BE49-F238E27FC236}">
                      <a16:creationId xmlns:a16="http://schemas.microsoft.com/office/drawing/2014/main" id="{87F75CDE-B1AB-529A-7EC6-BEABD800C78E}"/>
                    </a:ext>
                  </a:extLst>
                </p14:cNvPr>
                <p14:cNvContentPartPr/>
                <p14:nvPr/>
              </p14:nvContentPartPr>
              <p14:xfrm>
                <a:off x="6095363" y="5191826"/>
                <a:ext cx="106560" cy="83160"/>
              </p14:xfrm>
            </p:contentPart>
          </mc:Choice>
          <mc:Fallback xmlns="">
            <p:pic>
              <p:nvPicPr>
                <p:cNvPr id="239" name="잉크 238">
                  <a:extLst>
                    <a:ext uri="{FF2B5EF4-FFF2-40B4-BE49-F238E27FC236}">
                      <a16:creationId xmlns:a16="http://schemas.microsoft.com/office/drawing/2014/main" id="{87F75CDE-B1AB-529A-7EC6-BEABD800C78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91043" y="5187506"/>
                  <a:ext cx="115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잉크 239">
                  <a:extLst>
                    <a:ext uri="{FF2B5EF4-FFF2-40B4-BE49-F238E27FC236}">
                      <a16:creationId xmlns:a16="http://schemas.microsoft.com/office/drawing/2014/main" id="{7C09CB26-C6FB-B5CC-4F09-8A15093293B6}"/>
                    </a:ext>
                  </a:extLst>
                </p14:cNvPr>
                <p14:cNvContentPartPr/>
                <p14:nvPr/>
              </p14:nvContentPartPr>
              <p14:xfrm>
                <a:off x="6132443" y="5266706"/>
                <a:ext cx="19080" cy="76320"/>
              </p14:xfrm>
            </p:contentPart>
          </mc:Choice>
          <mc:Fallback xmlns="">
            <p:pic>
              <p:nvPicPr>
                <p:cNvPr id="240" name="잉크 239">
                  <a:extLst>
                    <a:ext uri="{FF2B5EF4-FFF2-40B4-BE49-F238E27FC236}">
                      <a16:creationId xmlns:a16="http://schemas.microsoft.com/office/drawing/2014/main" id="{7C09CB26-C6FB-B5CC-4F09-8A15093293B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28123" y="5262386"/>
                  <a:ext cx="27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잉크 240">
                  <a:extLst>
                    <a:ext uri="{FF2B5EF4-FFF2-40B4-BE49-F238E27FC236}">
                      <a16:creationId xmlns:a16="http://schemas.microsoft.com/office/drawing/2014/main" id="{4B1CD0BD-4DFC-6596-7F07-E405F49FAB63}"/>
                    </a:ext>
                  </a:extLst>
                </p14:cNvPr>
                <p14:cNvContentPartPr/>
                <p14:nvPr/>
              </p14:nvContentPartPr>
              <p14:xfrm>
                <a:off x="6100763" y="5282186"/>
                <a:ext cx="127440" cy="74520"/>
              </p14:xfrm>
            </p:contentPart>
          </mc:Choice>
          <mc:Fallback xmlns="">
            <p:pic>
              <p:nvPicPr>
                <p:cNvPr id="241" name="잉크 240">
                  <a:extLst>
                    <a:ext uri="{FF2B5EF4-FFF2-40B4-BE49-F238E27FC236}">
                      <a16:creationId xmlns:a16="http://schemas.microsoft.com/office/drawing/2014/main" id="{4B1CD0BD-4DFC-6596-7F07-E405F49FAB6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96443" y="5277866"/>
                  <a:ext cx="136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잉크 241">
                  <a:extLst>
                    <a:ext uri="{FF2B5EF4-FFF2-40B4-BE49-F238E27FC236}">
                      <a16:creationId xmlns:a16="http://schemas.microsoft.com/office/drawing/2014/main" id="{F55CDBDF-323F-BEF4-FA4E-EC261ACC9245}"/>
                    </a:ext>
                  </a:extLst>
                </p14:cNvPr>
                <p14:cNvContentPartPr/>
                <p14:nvPr/>
              </p14:nvContentPartPr>
              <p14:xfrm>
                <a:off x="6232883" y="5158706"/>
                <a:ext cx="84600" cy="102960"/>
              </p14:xfrm>
            </p:contentPart>
          </mc:Choice>
          <mc:Fallback xmlns="">
            <p:pic>
              <p:nvPicPr>
                <p:cNvPr id="242" name="잉크 241">
                  <a:extLst>
                    <a:ext uri="{FF2B5EF4-FFF2-40B4-BE49-F238E27FC236}">
                      <a16:creationId xmlns:a16="http://schemas.microsoft.com/office/drawing/2014/main" id="{F55CDBDF-323F-BEF4-FA4E-EC261ACC924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28563" y="5154386"/>
                  <a:ext cx="93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잉크 242">
                  <a:extLst>
                    <a:ext uri="{FF2B5EF4-FFF2-40B4-BE49-F238E27FC236}">
                      <a16:creationId xmlns:a16="http://schemas.microsoft.com/office/drawing/2014/main" id="{7159E1A2-3991-02ED-9F15-8AF825368FD9}"/>
                    </a:ext>
                  </a:extLst>
                </p14:cNvPr>
                <p14:cNvContentPartPr/>
                <p14:nvPr/>
              </p14:nvContentPartPr>
              <p14:xfrm>
                <a:off x="6248363" y="5247266"/>
                <a:ext cx="129600" cy="69120"/>
              </p14:xfrm>
            </p:contentPart>
          </mc:Choice>
          <mc:Fallback xmlns="">
            <p:pic>
              <p:nvPicPr>
                <p:cNvPr id="243" name="잉크 242">
                  <a:extLst>
                    <a:ext uri="{FF2B5EF4-FFF2-40B4-BE49-F238E27FC236}">
                      <a16:creationId xmlns:a16="http://schemas.microsoft.com/office/drawing/2014/main" id="{7159E1A2-3991-02ED-9F15-8AF825368FD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244043" y="5242946"/>
                  <a:ext cx="13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4" name="잉크 243">
                  <a:extLst>
                    <a:ext uri="{FF2B5EF4-FFF2-40B4-BE49-F238E27FC236}">
                      <a16:creationId xmlns:a16="http://schemas.microsoft.com/office/drawing/2014/main" id="{1E54571A-42A1-A83F-1EA4-C68E6B9F09B1}"/>
                    </a:ext>
                  </a:extLst>
                </p14:cNvPr>
                <p14:cNvContentPartPr/>
                <p14:nvPr/>
              </p14:nvContentPartPr>
              <p14:xfrm>
                <a:off x="6388043" y="5161946"/>
                <a:ext cx="117360" cy="216360"/>
              </p14:xfrm>
            </p:contentPart>
          </mc:Choice>
          <mc:Fallback xmlns="">
            <p:pic>
              <p:nvPicPr>
                <p:cNvPr id="244" name="잉크 243">
                  <a:extLst>
                    <a:ext uri="{FF2B5EF4-FFF2-40B4-BE49-F238E27FC236}">
                      <a16:creationId xmlns:a16="http://schemas.microsoft.com/office/drawing/2014/main" id="{1E54571A-42A1-A83F-1EA4-C68E6B9F09B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83723" y="5157626"/>
                  <a:ext cx="126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8" name="잉크 247">
                  <a:extLst>
                    <a:ext uri="{FF2B5EF4-FFF2-40B4-BE49-F238E27FC236}">
                      <a16:creationId xmlns:a16="http://schemas.microsoft.com/office/drawing/2014/main" id="{6C3CDA11-59D5-3A13-8585-50D612217B60}"/>
                    </a:ext>
                  </a:extLst>
                </p14:cNvPr>
                <p14:cNvContentPartPr/>
                <p14:nvPr/>
              </p14:nvContentPartPr>
              <p14:xfrm>
                <a:off x="1522643" y="4462466"/>
                <a:ext cx="5516280" cy="225360"/>
              </p14:xfrm>
            </p:contentPart>
          </mc:Choice>
          <mc:Fallback xmlns="">
            <p:pic>
              <p:nvPicPr>
                <p:cNvPr id="248" name="잉크 247">
                  <a:extLst>
                    <a:ext uri="{FF2B5EF4-FFF2-40B4-BE49-F238E27FC236}">
                      <a16:creationId xmlns:a16="http://schemas.microsoft.com/office/drawing/2014/main" id="{6C3CDA11-59D5-3A13-8585-50D612217B6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518323" y="4458146"/>
                  <a:ext cx="5524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잉크 248">
                  <a:extLst>
                    <a:ext uri="{FF2B5EF4-FFF2-40B4-BE49-F238E27FC236}">
                      <a16:creationId xmlns:a16="http://schemas.microsoft.com/office/drawing/2014/main" id="{0F1539E8-6BD3-510E-E2EE-F645B00DA890}"/>
                    </a:ext>
                  </a:extLst>
                </p14:cNvPr>
                <p14:cNvContentPartPr/>
                <p14:nvPr/>
              </p14:nvContentPartPr>
              <p14:xfrm>
                <a:off x="1508603" y="4402346"/>
                <a:ext cx="117360" cy="158400"/>
              </p14:xfrm>
            </p:contentPart>
          </mc:Choice>
          <mc:Fallback xmlns="">
            <p:pic>
              <p:nvPicPr>
                <p:cNvPr id="249" name="잉크 248">
                  <a:extLst>
                    <a:ext uri="{FF2B5EF4-FFF2-40B4-BE49-F238E27FC236}">
                      <a16:creationId xmlns:a16="http://schemas.microsoft.com/office/drawing/2014/main" id="{0F1539E8-6BD3-510E-E2EE-F645B00DA89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504283" y="4398026"/>
                  <a:ext cx="12600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1" name="잉크 250">
                <a:extLst>
                  <a:ext uri="{FF2B5EF4-FFF2-40B4-BE49-F238E27FC236}">
                    <a16:creationId xmlns:a16="http://schemas.microsoft.com/office/drawing/2014/main" id="{8A7BF98D-0475-4CBB-F693-19FD2B8753E7}"/>
                  </a:ext>
                </a:extLst>
              </p14:cNvPr>
              <p14:cNvContentPartPr/>
              <p14:nvPr/>
            </p14:nvContentPartPr>
            <p14:xfrm>
              <a:off x="1291379" y="4431932"/>
              <a:ext cx="248400" cy="545400"/>
            </p14:xfrm>
          </p:contentPart>
        </mc:Choice>
        <mc:Fallback xmlns="">
          <p:pic>
            <p:nvPicPr>
              <p:cNvPr id="251" name="잉크 250">
                <a:extLst>
                  <a:ext uri="{FF2B5EF4-FFF2-40B4-BE49-F238E27FC236}">
                    <a16:creationId xmlns:a16="http://schemas.microsoft.com/office/drawing/2014/main" id="{8A7BF98D-0475-4CBB-F693-19FD2B8753E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237379" y="4324292"/>
                <a:ext cx="35604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53" name="잉크 252">
                <a:extLst>
                  <a:ext uri="{FF2B5EF4-FFF2-40B4-BE49-F238E27FC236}">
                    <a16:creationId xmlns:a16="http://schemas.microsoft.com/office/drawing/2014/main" id="{7C20D9E2-B7CB-7E4E-9D6F-A23C77BE21AE}"/>
                  </a:ext>
                </a:extLst>
              </p14:cNvPr>
              <p14:cNvContentPartPr/>
              <p14:nvPr/>
            </p14:nvContentPartPr>
            <p14:xfrm>
              <a:off x="1072859" y="4848812"/>
              <a:ext cx="503280" cy="520200"/>
            </p14:xfrm>
          </p:contentPart>
        </mc:Choice>
        <mc:Fallback xmlns="">
          <p:pic>
            <p:nvPicPr>
              <p:cNvPr id="253" name="잉크 252">
                <a:extLst>
                  <a:ext uri="{FF2B5EF4-FFF2-40B4-BE49-F238E27FC236}">
                    <a16:creationId xmlns:a16="http://schemas.microsoft.com/office/drawing/2014/main" id="{7C20D9E2-B7CB-7E4E-9D6F-A23C77BE21A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018859" y="4741172"/>
                <a:ext cx="6109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55" name="잉크 254">
                <a:extLst>
                  <a:ext uri="{FF2B5EF4-FFF2-40B4-BE49-F238E27FC236}">
                    <a16:creationId xmlns:a16="http://schemas.microsoft.com/office/drawing/2014/main" id="{270B4C07-B5AD-7726-7A89-07B09CF4A066}"/>
                  </a:ext>
                </a:extLst>
              </p14:cNvPr>
              <p14:cNvContentPartPr/>
              <p14:nvPr/>
            </p14:nvContentPartPr>
            <p14:xfrm>
              <a:off x="3037019" y="4641452"/>
              <a:ext cx="227520" cy="597600"/>
            </p14:xfrm>
          </p:contentPart>
        </mc:Choice>
        <mc:Fallback xmlns="">
          <p:pic>
            <p:nvPicPr>
              <p:cNvPr id="255" name="잉크 254">
                <a:extLst>
                  <a:ext uri="{FF2B5EF4-FFF2-40B4-BE49-F238E27FC236}">
                    <a16:creationId xmlns:a16="http://schemas.microsoft.com/office/drawing/2014/main" id="{270B4C07-B5AD-7726-7A89-07B09CF4A066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983379" y="4533812"/>
                <a:ext cx="335160" cy="81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56" name="잉크 255">
                <a:extLst>
                  <a:ext uri="{FF2B5EF4-FFF2-40B4-BE49-F238E27FC236}">
                    <a16:creationId xmlns:a16="http://schemas.microsoft.com/office/drawing/2014/main" id="{3811FEDB-B310-C4E2-8E25-E7133526AE12}"/>
                  </a:ext>
                </a:extLst>
              </p14:cNvPr>
              <p14:cNvContentPartPr/>
              <p14:nvPr/>
            </p14:nvContentPartPr>
            <p14:xfrm>
              <a:off x="3098219" y="5157332"/>
              <a:ext cx="143280" cy="45720"/>
            </p14:xfrm>
          </p:contentPart>
        </mc:Choice>
        <mc:Fallback xmlns="">
          <p:pic>
            <p:nvPicPr>
              <p:cNvPr id="256" name="잉크 255">
                <a:extLst>
                  <a:ext uri="{FF2B5EF4-FFF2-40B4-BE49-F238E27FC236}">
                    <a16:creationId xmlns:a16="http://schemas.microsoft.com/office/drawing/2014/main" id="{3811FEDB-B310-C4E2-8E25-E7133526AE1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3044579" y="5049332"/>
                <a:ext cx="2509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57" name="잉크 256">
                <a:extLst>
                  <a:ext uri="{FF2B5EF4-FFF2-40B4-BE49-F238E27FC236}">
                    <a16:creationId xmlns:a16="http://schemas.microsoft.com/office/drawing/2014/main" id="{48339298-0AAF-5507-9D73-B6C7BA183A2F}"/>
                  </a:ext>
                </a:extLst>
              </p14:cNvPr>
              <p14:cNvContentPartPr/>
              <p14:nvPr/>
            </p14:nvContentPartPr>
            <p14:xfrm>
              <a:off x="3132059" y="4530932"/>
              <a:ext cx="5400" cy="1800"/>
            </p14:xfrm>
          </p:contentPart>
        </mc:Choice>
        <mc:Fallback xmlns="">
          <p:pic>
            <p:nvPicPr>
              <p:cNvPr id="257" name="잉크 256">
                <a:extLst>
                  <a:ext uri="{FF2B5EF4-FFF2-40B4-BE49-F238E27FC236}">
                    <a16:creationId xmlns:a16="http://schemas.microsoft.com/office/drawing/2014/main" id="{48339298-0AAF-5507-9D73-B6C7BA183A2F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078419" y="4422932"/>
                <a:ext cx="113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59" name="잉크 258">
                <a:extLst>
                  <a:ext uri="{FF2B5EF4-FFF2-40B4-BE49-F238E27FC236}">
                    <a16:creationId xmlns:a16="http://schemas.microsoft.com/office/drawing/2014/main" id="{3EA9F4BF-A5AD-802A-2593-D3F86C8090A5}"/>
                  </a:ext>
                </a:extLst>
              </p14:cNvPr>
              <p14:cNvContentPartPr/>
              <p14:nvPr/>
            </p14:nvContentPartPr>
            <p14:xfrm>
              <a:off x="7047059" y="4667372"/>
              <a:ext cx="463320" cy="182880"/>
            </p14:xfrm>
          </p:contentPart>
        </mc:Choice>
        <mc:Fallback xmlns="">
          <p:pic>
            <p:nvPicPr>
              <p:cNvPr id="259" name="잉크 258">
                <a:extLst>
                  <a:ext uri="{FF2B5EF4-FFF2-40B4-BE49-F238E27FC236}">
                    <a16:creationId xmlns:a16="http://schemas.microsoft.com/office/drawing/2014/main" id="{3EA9F4BF-A5AD-802A-2593-D3F86C8090A5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993059" y="4559732"/>
                <a:ext cx="5709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60" name="잉크 259">
                <a:extLst>
                  <a:ext uri="{FF2B5EF4-FFF2-40B4-BE49-F238E27FC236}">
                    <a16:creationId xmlns:a16="http://schemas.microsoft.com/office/drawing/2014/main" id="{0E7DE6D8-957E-C24E-AC3C-421E4DCE1E27}"/>
                  </a:ext>
                </a:extLst>
              </p14:cNvPr>
              <p14:cNvContentPartPr/>
              <p14:nvPr/>
            </p14:nvContentPartPr>
            <p14:xfrm>
              <a:off x="6820979" y="4851332"/>
              <a:ext cx="795600" cy="507240"/>
            </p14:xfrm>
          </p:contentPart>
        </mc:Choice>
        <mc:Fallback xmlns="">
          <p:pic>
            <p:nvPicPr>
              <p:cNvPr id="260" name="잉크 259">
                <a:extLst>
                  <a:ext uri="{FF2B5EF4-FFF2-40B4-BE49-F238E27FC236}">
                    <a16:creationId xmlns:a16="http://schemas.microsoft.com/office/drawing/2014/main" id="{0E7DE6D8-957E-C24E-AC3C-421E4DCE1E2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802979" y="4815332"/>
                <a:ext cx="831240" cy="5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39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처리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0580" y="1421973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-PHA(Poly Hydroxy </a:t>
            </a:r>
            <a:r>
              <a:rPr lang="en-US" altLang="ko-KR" sz="2800" dirty="0" err="1"/>
              <a:t>Alkanoate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8200" y="2188729"/>
            <a:ext cx="1035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생분해성 소재로서 퇴비화가 가능하고</a:t>
            </a:r>
            <a:r>
              <a:rPr lang="en-US" altLang="ko-KR" sz="2400" dirty="0"/>
              <a:t>, </a:t>
            </a:r>
            <a:r>
              <a:rPr lang="ko-KR" altLang="en-US" sz="2400" dirty="0"/>
              <a:t>유독성 폐기물없이 이산화탄소</a:t>
            </a:r>
            <a:r>
              <a:rPr lang="en-US" altLang="ko-KR" sz="2400" dirty="0"/>
              <a:t>, </a:t>
            </a:r>
            <a:r>
              <a:rPr lang="ko-KR" altLang="en-US" sz="2400" dirty="0"/>
              <a:t>물</a:t>
            </a:r>
            <a:r>
              <a:rPr lang="en-US" altLang="ko-KR" sz="2400" dirty="0"/>
              <a:t>, </a:t>
            </a:r>
            <a:r>
              <a:rPr lang="ko-KR" altLang="en-US" sz="2400" dirty="0"/>
              <a:t>유기 폐기물로 분해됨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46C1-30B7-8B6F-4E05-7173EE88126F}"/>
              </a:ext>
            </a:extLst>
          </p:cNvPr>
          <p:cNvSpPr txBox="1"/>
          <p:nvPr/>
        </p:nvSpPr>
        <p:spPr>
          <a:xfrm>
            <a:off x="830579" y="3276355"/>
            <a:ext cx="10738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재활용 </a:t>
            </a:r>
            <a:r>
              <a:rPr lang="en-US" altLang="ko-KR" sz="2400" dirty="0"/>
              <a:t>- </a:t>
            </a:r>
            <a:r>
              <a:rPr lang="ko-KR" altLang="en-US" sz="2400" dirty="0"/>
              <a:t>기계적 재활용</a:t>
            </a:r>
            <a:r>
              <a:rPr lang="en-US" altLang="ko-KR" sz="2400" dirty="0"/>
              <a:t>:</a:t>
            </a:r>
            <a:r>
              <a:rPr lang="ko-KR" altLang="en-US" sz="2400" dirty="0"/>
              <a:t> 여러 번 재사용한 </a:t>
            </a:r>
            <a:r>
              <a:rPr lang="en-US" altLang="ko-KR" sz="2400" dirty="0"/>
              <a:t>PHA</a:t>
            </a:r>
            <a:r>
              <a:rPr lang="ko-KR" altLang="en-US" sz="2400" dirty="0"/>
              <a:t>를 커피컵으로 만든 사례 존재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          - </a:t>
            </a:r>
            <a:r>
              <a:rPr lang="ko-KR" altLang="en-US" sz="2400" dirty="0"/>
              <a:t>화학적 재활용</a:t>
            </a:r>
            <a:r>
              <a:rPr lang="en-US" altLang="ko-KR" sz="2400" dirty="0"/>
              <a:t>: </a:t>
            </a:r>
            <a:r>
              <a:rPr lang="en-US" altLang="ko-KR" sz="2400" dirty="0" err="1"/>
              <a:t>Torwash</a:t>
            </a:r>
            <a:r>
              <a:rPr lang="en-US" altLang="ko-KR" sz="2400" dirty="0"/>
              <a:t>- </a:t>
            </a:r>
            <a:r>
              <a:rPr lang="ko-KR" altLang="en-US" sz="2400" dirty="0"/>
              <a:t>화학적재활용을 통해 식품에</a:t>
            </a:r>
            <a:endParaRPr lang="en-US" altLang="ko-KR" sz="2400" dirty="0"/>
          </a:p>
          <a:p>
            <a:r>
              <a:rPr lang="en-US" altLang="ko-KR" sz="2400" dirty="0"/>
              <a:t>                                </a:t>
            </a:r>
            <a:r>
              <a:rPr lang="ko-KR" altLang="en-US" sz="2400" dirty="0" err="1"/>
              <a:t>사용가능하도록</a:t>
            </a:r>
            <a:r>
              <a:rPr lang="ko-KR" altLang="en-US" sz="2400" dirty="0"/>
              <a:t> 안전하게 재활용</a:t>
            </a:r>
          </a:p>
        </p:txBody>
      </p:sp>
    </p:spTree>
    <p:extLst>
      <p:ext uri="{BB962C8B-B14F-4D97-AF65-F5344CB8AC3E}">
        <p14:creationId xmlns:p14="http://schemas.microsoft.com/office/powerpoint/2010/main" val="841041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처리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0580" y="1421973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-PBAT(Poly </a:t>
            </a:r>
            <a:r>
              <a:rPr lang="en-US" altLang="ko-KR" sz="2800" dirty="0" err="1"/>
              <a:t>Buthylene</a:t>
            </a:r>
            <a:r>
              <a:rPr lang="en-US" altLang="ko-KR" sz="2800" dirty="0"/>
              <a:t> co-Adipate co-</a:t>
            </a:r>
            <a:r>
              <a:rPr lang="en-US" altLang="ko-KR" sz="2800" dirty="0" err="1"/>
              <a:t>Terephtalat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79" y="2171044"/>
            <a:ext cx="1035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자연에서 산소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LGSmHa"/>
              </a:rPr>
              <a:t>, 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빛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LGSmHa"/>
              </a:rPr>
              <a:t>, 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효소 등 반응에 의해 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LGSmHa"/>
              </a:rPr>
              <a:t>6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개월 이내 빠른 속도로 분해</a:t>
            </a:r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46C1-30B7-8B6F-4E05-7173EE88126F}"/>
              </a:ext>
            </a:extLst>
          </p:cNvPr>
          <p:cNvSpPr txBox="1"/>
          <p:nvPr/>
        </p:nvSpPr>
        <p:spPr>
          <a:xfrm>
            <a:off x="838200" y="2747536"/>
            <a:ext cx="1008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원재료 단계에서 바이오 원료를 사용해 </a:t>
            </a:r>
            <a:r>
              <a:rPr lang="ko-KR" altLang="en-US" sz="2400" b="0" i="0" dirty="0" err="1">
                <a:solidFill>
                  <a:srgbClr val="333333"/>
                </a:solidFill>
                <a:effectLst/>
                <a:latin typeface="LGSmHa"/>
              </a:rPr>
              <a:t>생분해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 효과는 물론</a:t>
            </a:r>
            <a:endParaRPr lang="en-US" altLang="ko-KR" sz="2400" b="0" i="0" dirty="0">
              <a:solidFill>
                <a:srgbClr val="333333"/>
              </a:solidFill>
              <a:effectLst/>
              <a:latin typeface="LGSmHa"/>
            </a:endParaRPr>
          </a:p>
          <a:p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제품의 제조 과정에서 발생하는 탄소 배출량을 줄일 수 있음</a:t>
            </a:r>
            <a:endParaRPr lang="ko-KR" alt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7F210-A7BA-3A55-B723-C904746ACC9D}"/>
              </a:ext>
            </a:extLst>
          </p:cNvPr>
          <p:cNvSpPr txBox="1"/>
          <p:nvPr/>
        </p:nvSpPr>
        <p:spPr>
          <a:xfrm>
            <a:off x="838199" y="3809793"/>
            <a:ext cx="1035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다만 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LGSmHa"/>
              </a:rPr>
              <a:t>PBAT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를 재생 가능한 자원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LGSmHa"/>
              </a:rPr>
              <a:t>(renewable source)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으로 생산하고 사용하기에는 어려움이 있어 꾸준한 연구가 더 필요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6972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단점 및 한계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0580" y="1421973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-PLA(Poly Lactic Acid)</a:t>
            </a:r>
            <a:endParaRPr lang="ko-KR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79" y="2171044"/>
            <a:ext cx="1035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일반 플라스틱에 의해 깨지기 쉽고</a:t>
            </a:r>
            <a:r>
              <a:rPr lang="en-US" altLang="ko-KR" sz="2400" dirty="0"/>
              <a:t>, </a:t>
            </a:r>
            <a:r>
              <a:rPr lang="ko-KR" altLang="en-US" sz="2400" dirty="0"/>
              <a:t>수축성이 떨어짐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46C1-30B7-8B6F-4E05-7173EE88126F}"/>
              </a:ext>
            </a:extLst>
          </p:cNvPr>
          <p:cNvSpPr txBox="1"/>
          <p:nvPr/>
        </p:nvSpPr>
        <p:spPr>
          <a:xfrm>
            <a:off x="838200" y="2747536"/>
            <a:ext cx="10089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옥수수나 사탕수수와 같은 작물로부터 </a:t>
            </a:r>
            <a:r>
              <a:rPr lang="ko-KR" altLang="en-US" sz="2400" b="0" i="0" dirty="0" err="1">
                <a:solidFill>
                  <a:srgbClr val="333333"/>
                </a:solidFill>
                <a:effectLst/>
                <a:latin typeface="LGSmHa"/>
              </a:rPr>
              <a:t>만들어지다보니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 공급의 불확실성이 존재함 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LGSmHa"/>
              </a:rPr>
              <a:t>(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LGSmHa"/>
              </a:rPr>
              <a:t>작물의 가격이나 생산성에 의한 변동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LGSmHa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7F210-A7BA-3A55-B723-C904746ACC9D}"/>
              </a:ext>
            </a:extLst>
          </p:cNvPr>
          <p:cNvSpPr txBox="1"/>
          <p:nvPr/>
        </p:nvSpPr>
        <p:spPr>
          <a:xfrm>
            <a:off x="838199" y="3809793"/>
            <a:ext cx="1035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/>
              <a:t>생분해되는데에</a:t>
            </a:r>
            <a:r>
              <a:rPr lang="ko-KR" altLang="en-US" sz="2400" dirty="0"/>
              <a:t> 있어서 약 </a:t>
            </a:r>
            <a:r>
              <a:rPr lang="en-US" altLang="ko-KR" sz="2400" dirty="0"/>
              <a:t>50</a:t>
            </a:r>
            <a:r>
              <a:rPr lang="ko-KR" altLang="en-US" sz="2400" dirty="0"/>
              <a:t>도의 온도가 유지되어야 하기에 인공적으로 그러한 환경을 </a:t>
            </a:r>
            <a:r>
              <a:rPr lang="ko-KR" altLang="en-US" sz="2400" dirty="0" err="1"/>
              <a:t>만들어야하는</a:t>
            </a:r>
            <a:r>
              <a:rPr lang="ko-KR" altLang="en-US" sz="2400" dirty="0"/>
              <a:t> 경우도 발생</a:t>
            </a:r>
          </a:p>
        </p:txBody>
      </p:sp>
    </p:spTree>
    <p:extLst>
      <p:ext uri="{BB962C8B-B14F-4D97-AF65-F5344CB8AC3E}">
        <p14:creationId xmlns:p14="http://schemas.microsoft.com/office/powerpoint/2010/main" val="761887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단점 및 한계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0580" y="1421973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-PHA(Poly Hydroxy </a:t>
            </a:r>
            <a:r>
              <a:rPr lang="en-US" altLang="ko-KR" sz="2800" dirty="0" err="1"/>
              <a:t>Alkanoate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79" y="2171044"/>
            <a:ext cx="10354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원천 재료를 미생물로부터 얻다 보니 생산량이나 속도에 제약이 많아</a:t>
            </a:r>
            <a:endParaRPr lang="en-US" altLang="ko-KR" sz="2400" b="0" i="0" dirty="0">
              <a:solidFill>
                <a:srgbClr val="333333"/>
              </a:solidFill>
              <a:effectLst/>
              <a:highlight>
                <a:srgbClr val="FFFFFF"/>
              </a:highlight>
              <a:latin typeface="HelveticaNeue"/>
            </a:endParaRPr>
          </a:p>
          <a:p>
            <a:r>
              <a:rPr lang="ko-KR" alt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가격이 비쌈</a:t>
            </a:r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46C1-30B7-8B6F-4E05-7173EE88126F}"/>
              </a:ext>
            </a:extLst>
          </p:cNvPr>
          <p:cNvSpPr txBox="1"/>
          <p:nvPr/>
        </p:nvSpPr>
        <p:spPr>
          <a:xfrm>
            <a:off x="838200" y="3375321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열에 대한 저항성이 낮고 유연성이 낮음</a:t>
            </a:r>
            <a:endParaRPr lang="en-US" altLang="ko-KR" sz="2400" b="0" i="0" dirty="0">
              <a:solidFill>
                <a:srgbClr val="333333"/>
              </a:solidFill>
              <a:effectLst/>
              <a:latin typeface="LGSmH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7F210-A7BA-3A55-B723-C904746ACC9D}"/>
              </a:ext>
            </a:extLst>
          </p:cNvPr>
          <p:cNvSpPr txBox="1"/>
          <p:nvPr/>
        </p:nvSpPr>
        <p:spPr>
          <a:xfrm>
            <a:off x="838200" y="4225292"/>
            <a:ext cx="1035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latin typeface="LGSmHa"/>
              </a:rPr>
              <a:t>물성이 낮아서 다른 </a:t>
            </a:r>
            <a:r>
              <a:rPr lang="ko-KR" altLang="en-US" sz="2400" dirty="0">
                <a:solidFill>
                  <a:srgbClr val="333333"/>
                </a:solidFill>
                <a:latin typeface="LGSmHa"/>
              </a:rPr>
              <a:t>재료와 혼합해서 사용하는 것을 권장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15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6728A4-950F-07E3-1D83-D126EFE9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- </a:t>
            </a:r>
            <a:r>
              <a:rPr lang="ko-KR" altLang="en-US" dirty="0"/>
              <a:t>생산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73FCA7-0D08-D7EC-1C41-DA501E4A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EVA(</a:t>
            </a:r>
            <a:r>
              <a:rPr lang="en-US" altLang="ko-KR" b="0" i="0" dirty="0">
                <a:solidFill>
                  <a:srgbClr val="222225"/>
                </a:solidFill>
                <a:effectLst/>
                <a:highlight>
                  <a:srgbClr val="FFFFFF"/>
                </a:highlight>
                <a:latin typeface="-apple-system"/>
              </a:rPr>
              <a:t>ethylene-vinyl acetate copolymer</a:t>
            </a:r>
            <a:r>
              <a:rPr lang="en-US" altLang="ko-KR" dirty="0">
                <a:solidFill>
                  <a:srgbClr val="222225"/>
                </a:solidFill>
                <a:highlight>
                  <a:srgbClr val="FFFFFF"/>
                </a:highlight>
                <a:latin typeface="-apple-system"/>
              </a:rPr>
              <a:t>): </a:t>
            </a:r>
            <a:r>
              <a:rPr lang="ko-KR" altLang="en-US" dirty="0" err="1">
                <a:solidFill>
                  <a:srgbClr val="222225"/>
                </a:solidFill>
                <a:highlight>
                  <a:srgbClr val="FFFFFF"/>
                </a:highlight>
                <a:latin typeface="-apple-system"/>
              </a:rPr>
              <a:t>에틸렌초산비닐</a:t>
            </a:r>
            <a:r>
              <a:rPr lang="ko-KR" altLang="en-US" dirty="0">
                <a:solidFill>
                  <a:srgbClr val="222225"/>
                </a:solidFill>
                <a:highlight>
                  <a:srgbClr val="FFFFFF"/>
                </a:highlight>
                <a:latin typeface="-apple-system"/>
              </a:rPr>
              <a:t> </a:t>
            </a:r>
            <a:r>
              <a:rPr lang="ko-KR" altLang="en-US" dirty="0" err="1">
                <a:solidFill>
                  <a:srgbClr val="222225"/>
                </a:solidFill>
                <a:highlight>
                  <a:srgbClr val="FFFFFF"/>
                </a:highlight>
                <a:latin typeface="-apple-system"/>
              </a:rPr>
              <a:t>공중합체</a:t>
            </a:r>
            <a:endParaRPr lang="en-US" altLang="ko-KR" dirty="0">
              <a:solidFill>
                <a:srgbClr val="222225"/>
              </a:solidFill>
              <a:highlight>
                <a:srgbClr val="FFFFFF"/>
              </a:highlight>
              <a:latin typeface="-apple-system"/>
            </a:endParaRPr>
          </a:p>
          <a:p>
            <a:endParaRPr lang="en-US" altLang="ko-KR" dirty="0"/>
          </a:p>
          <a:p>
            <a:r>
              <a:rPr lang="ko-KR" altLang="en-US" dirty="0"/>
              <a:t>포장지</a:t>
            </a:r>
            <a:r>
              <a:rPr lang="en-US" altLang="ko-KR" dirty="0"/>
              <a:t>, </a:t>
            </a:r>
            <a:r>
              <a:rPr lang="ko-KR" altLang="en-US" dirty="0"/>
              <a:t>접착제</a:t>
            </a:r>
            <a:r>
              <a:rPr lang="en-US" altLang="ko-KR" dirty="0"/>
              <a:t>, </a:t>
            </a:r>
            <a:r>
              <a:rPr lang="ko-KR" altLang="en-US" dirty="0"/>
              <a:t>샌들</a:t>
            </a:r>
            <a:r>
              <a:rPr lang="en-US" altLang="ko-KR" dirty="0"/>
              <a:t>, </a:t>
            </a:r>
            <a:r>
              <a:rPr lang="ko-KR" altLang="en-US" dirty="0"/>
              <a:t>비닐 등 다양하게 활용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에틸렌과 초산 비닐 </a:t>
            </a:r>
            <a:r>
              <a:rPr lang="ko-KR" altLang="en-US" dirty="0" err="1"/>
              <a:t>모노머</a:t>
            </a:r>
            <a:r>
              <a:rPr lang="ko-KR" altLang="en-US" dirty="0"/>
              <a:t> </a:t>
            </a:r>
            <a:r>
              <a:rPr lang="ko-KR" altLang="en-US" dirty="0" err="1"/>
              <a:t>공중합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ko-KR" altLang="en-US" dirty="0"/>
              <a:t>녹조류를 통해 얻은 바이오매스 가공해 생산 가능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</p:txBody>
      </p:sp>
      <p:pic>
        <p:nvPicPr>
          <p:cNvPr id="5" name="그림 4" descr="실험실 장비, 의료 장비, 화학, 의료용 장갑이(가) 표시된 사진">
            <a:extLst>
              <a:ext uri="{FF2B5EF4-FFF2-40B4-BE49-F238E27FC236}">
                <a16:creationId xmlns:a16="http://schemas.microsoft.com/office/drawing/2014/main" id="{5E36D1E2-A0A7-BC4F-0ABD-E07FB50B4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203" y="4309262"/>
            <a:ext cx="2485723" cy="1656734"/>
          </a:xfrm>
          <a:prstGeom prst="rect">
            <a:avLst/>
          </a:prstGeom>
        </p:spPr>
      </p:pic>
      <p:pic>
        <p:nvPicPr>
          <p:cNvPr id="7" name="그림 6" descr="도표, 폰트, 원, 디자인이(가) 표시된 사진&#10;&#10;자동 생성된 설명">
            <a:extLst>
              <a:ext uri="{FF2B5EF4-FFF2-40B4-BE49-F238E27FC236}">
                <a16:creationId xmlns:a16="http://schemas.microsoft.com/office/drawing/2014/main" id="{3D754334-BE2C-377B-18C1-6E0BF777E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578" y="2389513"/>
            <a:ext cx="1543250" cy="13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5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1F535B-CA36-5984-5C8D-12E079257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단점 및 한계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D0743D-5C71-CFB0-C31C-97360070AD08}"/>
              </a:ext>
            </a:extLst>
          </p:cNvPr>
          <p:cNvSpPr txBox="1"/>
          <p:nvPr/>
        </p:nvSpPr>
        <p:spPr>
          <a:xfrm>
            <a:off x="830580" y="1421973"/>
            <a:ext cx="1008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-PBAT(Poly </a:t>
            </a:r>
            <a:r>
              <a:rPr lang="en-US" altLang="ko-KR" sz="2800" dirty="0" err="1"/>
              <a:t>Buthylene</a:t>
            </a:r>
            <a:r>
              <a:rPr lang="en-US" altLang="ko-KR" sz="2800" dirty="0"/>
              <a:t> co-Adipate co-</a:t>
            </a:r>
            <a:r>
              <a:rPr lang="en-US" altLang="ko-KR" sz="2800" dirty="0" err="1"/>
              <a:t>Terephtalat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0D2F48-4037-F5F7-0FD4-995B713C588E}"/>
              </a:ext>
            </a:extLst>
          </p:cNvPr>
          <p:cNvSpPr txBox="1"/>
          <p:nvPr/>
        </p:nvSpPr>
        <p:spPr>
          <a:xfrm>
            <a:off x="830579" y="2171044"/>
            <a:ext cx="1035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HelveticaNeue"/>
              </a:rPr>
              <a:t>열</a:t>
            </a:r>
            <a:r>
              <a:rPr lang="ko-KR" altLang="en-US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elveticaNeue"/>
              </a:rPr>
              <a:t> 저항성이 낮아서 높은 온도에서 사용하기 부적합</a:t>
            </a:r>
            <a:endParaRPr lang="ko-KR" alt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246C1-30B7-8B6F-4E05-7173EE88126F}"/>
              </a:ext>
            </a:extLst>
          </p:cNvPr>
          <p:cNvSpPr txBox="1"/>
          <p:nvPr/>
        </p:nvSpPr>
        <p:spPr>
          <a:xfrm>
            <a:off x="830579" y="2990418"/>
            <a:ext cx="1008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기계적물성이 낮음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7F210-A7BA-3A55-B723-C904746ACC9D}"/>
              </a:ext>
            </a:extLst>
          </p:cNvPr>
          <p:cNvSpPr txBox="1"/>
          <p:nvPr/>
        </p:nvSpPr>
        <p:spPr>
          <a:xfrm>
            <a:off x="838199" y="3809793"/>
            <a:ext cx="1035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elveticaNeue"/>
              </a:rPr>
              <a:t>가격이 비쌈 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elveticaNeue"/>
              </a:rPr>
              <a:t>(</a:t>
            </a:r>
            <a:r>
              <a:rPr lang="ko-KR" altLang="en-US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elveticaNeue"/>
              </a:rPr>
              <a:t>기존 플라스틱의 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elveticaNeue"/>
              </a:rPr>
              <a:t>3</a:t>
            </a:r>
            <a:r>
              <a:rPr lang="ko-KR" altLang="en-US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elveticaNeue"/>
              </a:rPr>
              <a:t>배 정도</a:t>
            </a:r>
            <a:r>
              <a:rPr lang="en-US" altLang="ko-KR" sz="2400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HelveticaNeue"/>
              </a:rPr>
              <a:t>)</a:t>
            </a:r>
            <a:endParaRPr lang="ko-KR" alt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52988-5B0D-EA8C-EC9E-9A0E972F3A71}"/>
              </a:ext>
            </a:extLst>
          </p:cNvPr>
          <p:cNvSpPr txBox="1"/>
          <p:nvPr/>
        </p:nvSpPr>
        <p:spPr>
          <a:xfrm>
            <a:off x="830578" y="4290149"/>
            <a:ext cx="10354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(</a:t>
            </a:r>
            <a:r>
              <a:rPr lang="ko-KR" altLang="en-US" sz="2000" dirty="0"/>
              <a:t>원료의 가격상승에 쉽게 영향을 받고</a:t>
            </a:r>
            <a:r>
              <a:rPr lang="en-US" altLang="ko-KR" sz="2000" dirty="0"/>
              <a:t>, PLA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LGSmHa"/>
              </a:rPr>
              <a:t>와 </a:t>
            </a:r>
            <a:r>
              <a:rPr lang="ko-KR" altLang="en-US" sz="2000" b="0" i="0" dirty="0" err="1">
                <a:solidFill>
                  <a:srgbClr val="333333"/>
                </a:solidFill>
                <a:effectLst/>
                <a:latin typeface="LGSmHa"/>
              </a:rPr>
              <a:t>블렌딩하여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LGSmHa"/>
              </a:rPr>
              <a:t> 단점을 상쇄할 수 있어 점차 수요가 늘고 </a:t>
            </a:r>
            <a:r>
              <a:rPr lang="ko-KR" altLang="en-US" sz="2000" dirty="0">
                <a:solidFill>
                  <a:srgbClr val="333333"/>
                </a:solidFill>
                <a:latin typeface="LGSmHa"/>
              </a:rPr>
              <a:t>있음</a:t>
            </a:r>
            <a:r>
              <a:rPr lang="en-US" altLang="ko-KR" sz="2000" dirty="0"/>
              <a:t>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4450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78CAE3-8304-ABF5-5294-2FE47034B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9727"/>
          </a:xfrm>
        </p:spPr>
        <p:txBody>
          <a:bodyPr/>
          <a:lstStyle/>
          <a:p>
            <a:r>
              <a:rPr lang="ko-KR" altLang="en-US" dirty="0"/>
              <a:t>오늘 진행할 실험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68190E-A3FE-99F8-F764-368DB1D16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63174"/>
            <a:ext cx="9144000" cy="360361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이산화탄소를 이용한 발전 모델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38ECD4-DF07-B8D2-0902-63BD48F4FD2B}"/>
              </a:ext>
            </a:extLst>
          </p:cNvPr>
          <p:cNvSpPr txBox="1"/>
          <p:nvPr/>
        </p:nvSpPr>
        <p:spPr>
          <a:xfrm>
            <a:off x="4581832" y="3059668"/>
            <a:ext cx="302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2210 </a:t>
            </a:r>
            <a:r>
              <a:rPr lang="ko-KR" altLang="en-US" dirty="0"/>
              <a:t>김지환</a:t>
            </a:r>
            <a:r>
              <a:rPr lang="en-US" altLang="ko-KR" dirty="0"/>
              <a:t>, 2203 </a:t>
            </a:r>
            <a:r>
              <a:rPr lang="ko-KR" altLang="en-US" dirty="0" err="1"/>
              <a:t>강한빛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49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2350CE-0D59-75F6-83CD-60906683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복습을 해보자</a:t>
            </a:r>
            <a:r>
              <a:rPr lang="en-US" altLang="ko-KR" dirty="0"/>
              <a:t>. </a:t>
            </a:r>
            <a:r>
              <a:rPr lang="en-US" altLang="ko-KR" sz="2000" dirty="0"/>
              <a:t>(1</a:t>
            </a:r>
            <a:r>
              <a:rPr lang="ko-KR" altLang="en-US" sz="2000" dirty="0"/>
              <a:t>학년들도 중간고사 때 배웠다고 들음</a:t>
            </a:r>
            <a:r>
              <a:rPr lang="en-US" altLang="ko-KR" sz="2000" dirty="0"/>
              <a:t>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2DC66D3-1048-3ABF-2AFB-B86CEC1B16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87086"/>
                <a:ext cx="2322443" cy="1066662"/>
              </a:xfrm>
            </p:spPr>
            <p:txBody>
              <a:bodyPr/>
              <a:lstStyle/>
              <a:p>
                <a:r>
                  <a:rPr lang="ko-KR" altLang="en-US" dirty="0"/>
                  <a:t>산화</a:t>
                </a:r>
                <a:r>
                  <a:rPr lang="en-US" altLang="ko-KR" dirty="0"/>
                  <a:t>? </a:t>
                </a:r>
                <a:r>
                  <a:rPr lang="ko-KR" altLang="en-US" dirty="0"/>
                  <a:t>환원</a:t>
                </a:r>
                <a:r>
                  <a:rPr lang="en-US" altLang="ko-KR" dirty="0"/>
                  <a:t>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altLang="ko-KR" dirty="0"/>
              </a:p>
              <a:p>
                <a:endParaRPr lang="en-US" altLang="ko-KR" dirty="0"/>
              </a:p>
              <a:p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>
                <a:extLst>
                  <a:ext uri="{FF2B5EF4-FFF2-40B4-BE49-F238E27FC236}">
                    <a16:creationId xmlns:a16="http://schemas.microsoft.com/office/drawing/2014/main" id="{E2DC66D3-1048-3ABF-2AFB-B86CEC1B16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87086"/>
                <a:ext cx="2322443" cy="1066662"/>
              </a:xfrm>
              <a:blipFill>
                <a:blip r:embed="rId2"/>
                <a:stretch>
                  <a:fillRect l="-4737" t="-9714" r="-3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제목 1">
            <a:extLst>
              <a:ext uri="{FF2B5EF4-FFF2-40B4-BE49-F238E27FC236}">
                <a16:creationId xmlns:a16="http://schemas.microsoft.com/office/drawing/2014/main" id="{2A845F8F-9683-998D-8FB5-6AFDE0CE011B}"/>
              </a:ext>
            </a:extLst>
          </p:cNvPr>
          <p:cNvSpPr txBox="1">
            <a:spLocks/>
          </p:cNvSpPr>
          <p:nvPr/>
        </p:nvSpPr>
        <p:spPr>
          <a:xfrm>
            <a:off x="838200" y="25501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/>
              <a:t>예습도 해보자</a:t>
            </a:r>
            <a:r>
              <a:rPr lang="en-US" altLang="ko-KR" dirty="0"/>
              <a:t>. </a:t>
            </a:r>
            <a:r>
              <a:rPr lang="en-US" altLang="ko-KR" sz="2000" dirty="0"/>
              <a:t>(2,3</a:t>
            </a:r>
            <a:r>
              <a:rPr lang="ko-KR" altLang="en-US" sz="2000" dirty="0"/>
              <a:t>학년은 복습이겠죠</a:t>
            </a:r>
            <a:r>
              <a:rPr lang="en-US" altLang="ko-KR" sz="2000" dirty="0"/>
              <a:t>?)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B1DFBE-7419-85AC-D532-D939D291683A}"/>
                  </a:ext>
                </a:extLst>
              </p:cNvPr>
              <p:cNvSpPr txBox="1"/>
              <p:nvPr/>
            </p:nvSpPr>
            <p:spPr>
              <a:xfrm>
                <a:off x="934277" y="3875709"/>
                <a:ext cx="72853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𝑎𝐴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𝑏𝐵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altLang="ko-K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𝑐𝐶</m:t>
                    </m:r>
                  </m:oMath>
                </a14:m>
                <a:r>
                  <a:rPr lang="ko-KR" altLang="en-US" sz="2800" dirty="0"/>
                  <a:t>에서 평형상수 </a:t>
                </a:r>
                <a:r>
                  <a:rPr lang="en-US" altLang="ko-KR" sz="2800" dirty="0"/>
                  <a:t>K?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ko-KR" altLang="en-US" sz="2800" dirty="0"/>
                  <a:t>가 뜻하는 것은 무엇인가</a:t>
                </a:r>
                <a:r>
                  <a:rPr lang="en-US" altLang="ko-KR" sz="2800" dirty="0"/>
                  <a:t>? (ex: pH, </a:t>
                </a:r>
                <a:r>
                  <a:rPr lang="en-US" altLang="ko-KR" sz="2800" dirty="0" err="1"/>
                  <a:t>pKa</a:t>
                </a:r>
                <a:r>
                  <a:rPr lang="en-US" altLang="ko-KR" sz="2800" dirty="0"/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B1DFBE-7419-85AC-D532-D939D2916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77" y="3875709"/>
                <a:ext cx="7285383" cy="954107"/>
              </a:xfrm>
              <a:prstGeom prst="rect">
                <a:avLst/>
              </a:prstGeom>
              <a:blipFill>
                <a:blip r:embed="rId3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054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B92098-C00D-1394-496D-FFE8C65A5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727"/>
          </a:xfrm>
        </p:spPr>
        <p:txBody>
          <a:bodyPr/>
          <a:lstStyle/>
          <a:p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‘이산화탄소’ 없애고 ‘</a:t>
            </a:r>
            <a:r>
              <a:rPr lang="ko-KR" altLang="en-US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수소’와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 ‘전기’ 만든다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9730E1-12AC-210C-8A2A-806D0E52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545"/>
            <a:ext cx="6496665" cy="991727"/>
          </a:xfrm>
        </p:spPr>
        <p:txBody>
          <a:bodyPr>
            <a:normAutofit/>
          </a:bodyPr>
          <a:lstStyle/>
          <a:p>
            <a:r>
              <a:rPr lang="en-US" altLang="ko-KR" dirty="0">
                <a:hlinkClick r:id="rId2"/>
              </a:rPr>
              <a:t>UNIST </a:t>
            </a:r>
            <a:r>
              <a:rPr lang="ko-KR" altLang="en-US" dirty="0">
                <a:hlinkClick r:id="rId2"/>
              </a:rPr>
              <a:t>홈페이지</a:t>
            </a:r>
            <a:endParaRPr lang="en-US" altLang="ko-KR" dirty="0"/>
          </a:p>
          <a:p>
            <a:r>
              <a:rPr lang="ko-KR" altLang="en-US" dirty="0">
                <a:hlinkClick r:id="rId3"/>
              </a:rPr>
              <a:t>논문 내용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6C312-EE2C-C228-1407-8BBE74D08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68" y="1952830"/>
            <a:ext cx="6806064" cy="454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22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의료 장비이(가) 표시된 사진&#10;&#10;자동 생성된 설명">
            <a:extLst>
              <a:ext uri="{FF2B5EF4-FFF2-40B4-BE49-F238E27FC236}">
                <a16:creationId xmlns:a16="http://schemas.microsoft.com/office/drawing/2014/main" id="{691CDB32-7A28-F131-D911-679E978B1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42" y="0"/>
            <a:ext cx="9474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91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의료 장비이(가) 표시된 사진&#10;&#10;자동 생성된 설명">
            <a:extLst>
              <a:ext uri="{FF2B5EF4-FFF2-40B4-BE49-F238E27FC236}">
                <a16:creationId xmlns:a16="http://schemas.microsoft.com/office/drawing/2014/main" id="{BE7655FD-71D4-452A-38AC-2AAB38B41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4479"/>
            <a:ext cx="5555784" cy="402139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46B4D21-81C9-519B-6AB8-49AF9548E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784" y="2849111"/>
            <a:ext cx="6295324" cy="51069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125AACD-CC07-6B18-8E05-52CA5F306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701" y="3379124"/>
            <a:ext cx="4667901" cy="29531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96B5C9F-2362-E905-12C2-DE6AAF341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784" y="4653121"/>
            <a:ext cx="6087325" cy="17718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D99702-9D45-36CE-FA84-16DCFBD230DA}"/>
              </a:ext>
            </a:extLst>
          </p:cNvPr>
          <p:cNvSpPr txBox="1"/>
          <p:nvPr/>
        </p:nvSpPr>
        <p:spPr>
          <a:xfrm>
            <a:off x="218660" y="397565"/>
            <a:ext cx="9819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/>
              <a:t>저도 영어 못해요</a:t>
            </a:r>
            <a:r>
              <a:rPr lang="en-US" altLang="ko-KR" sz="4400" dirty="0"/>
              <a:t>.. </a:t>
            </a:r>
            <a:r>
              <a:rPr lang="ko-KR" altLang="en-US" sz="4400" dirty="0"/>
              <a:t>반응식만 잘 보세요</a:t>
            </a:r>
            <a:r>
              <a:rPr lang="en-US" altLang="ko-KR" sz="4400" dirty="0"/>
              <a:t>.</a:t>
            </a:r>
            <a:endParaRPr lang="ko-KR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3CCF67-F235-5C0E-4DBC-286AE8681601}"/>
                  </a:ext>
                </a:extLst>
              </p:cNvPr>
              <p:cNvSpPr txBox="1"/>
              <p:nvPr/>
            </p:nvSpPr>
            <p:spPr>
              <a:xfrm>
                <a:off x="218660" y="1204361"/>
                <a:ext cx="48701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/>
                  <a:t>알아야 할 것들</a:t>
                </a:r>
                <a:r>
                  <a:rPr lang="en-US" altLang="ko-KR" dirty="0"/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:r>
                  <a:rPr lang="ko-KR" altLang="en-US" dirty="0"/>
                  <a:t>용해 평형상수</a:t>
                </a:r>
                <a:r>
                  <a:rPr lang="en-US" altLang="ko-KR" dirty="0"/>
                  <a:t>,      Anode: </a:t>
                </a:r>
                <a:r>
                  <a:rPr lang="ko-KR" altLang="en-US" dirty="0"/>
                  <a:t>산화</a:t>
                </a:r>
                <a:endParaRPr lang="en-US" altLang="ko-K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ko-KR" dirty="0"/>
                  <a:t>: </a:t>
                </a:r>
                <a:r>
                  <a:rPr lang="ko-KR" altLang="en-US" dirty="0"/>
                  <a:t>산 해리 평형상수   </a:t>
                </a:r>
                <a:r>
                  <a:rPr lang="en-US" altLang="ko-KR" dirty="0"/>
                  <a:t>Cathode: </a:t>
                </a:r>
                <a:r>
                  <a:rPr lang="ko-KR" altLang="en-US" dirty="0"/>
                  <a:t>환원</a:t>
                </a:r>
                <a:endParaRPr lang="en-US" altLang="ko-KR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3CCF67-F235-5C0E-4DBC-286AE8681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0" y="1204361"/>
                <a:ext cx="4870174" cy="923330"/>
              </a:xfrm>
              <a:prstGeom prst="rect">
                <a:avLst/>
              </a:prstGeom>
              <a:blipFill>
                <a:blip r:embed="rId6"/>
                <a:stretch>
                  <a:fillRect l="-1126" t="-3974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69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BBB39-162D-7D6E-01F2-A6F77AF2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플라스틱을 하다가 갑자기 </a:t>
            </a:r>
            <a:r>
              <a:rPr lang="en-US" altLang="ko-KR" dirty="0"/>
              <a:t>CO2 </a:t>
            </a:r>
            <a:r>
              <a:rPr lang="ko-KR" altLang="en-US" dirty="0"/>
              <a:t>발전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E5B3BE-F776-F76F-FD6A-0AE663978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플라스틱에 관한 실험은 동아리 여건상 진행하기 힘들다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플라스틱 가공 과정에는 </a:t>
            </a:r>
            <a:r>
              <a:rPr lang="en-US" altLang="ko-KR" dirty="0"/>
              <a:t>CO2</a:t>
            </a:r>
            <a:r>
              <a:rPr lang="ko-KR" altLang="en-US" dirty="0"/>
              <a:t>가 발생하므로 이 실험을 진행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8981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DCF33-0A2E-A6B8-0313-66DC543A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ko-KR" altLang="en-US" dirty="0"/>
              <a:t>오늘 진행할 실험</a:t>
            </a:r>
          </a:p>
        </p:txBody>
      </p:sp>
      <p:pic>
        <p:nvPicPr>
          <p:cNvPr id="8" name="내용 개체 틀 7" descr="텍스트, 도표, 라인, 디자인이(가) 표시된 사진&#10;&#10;자동 생성된 설명">
            <a:extLst>
              <a:ext uri="{FF2B5EF4-FFF2-40B4-BE49-F238E27FC236}">
                <a16:creationId xmlns:a16="http://schemas.microsoft.com/office/drawing/2014/main" id="{02CBB4B4-7AE0-F5DC-8AC0-9A92A6060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6" y="1113184"/>
            <a:ext cx="10605051" cy="5601892"/>
          </a:xfrm>
        </p:spPr>
      </p:pic>
    </p:spTree>
    <p:extLst>
      <p:ext uri="{BB962C8B-B14F-4D97-AF65-F5344CB8AC3E}">
        <p14:creationId xmlns:p14="http://schemas.microsoft.com/office/powerpoint/2010/main" val="238380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31201F-6B2D-8EF3-A3B0-A8640C9F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- </a:t>
            </a:r>
            <a:r>
              <a:rPr lang="ko-KR" altLang="en-US" dirty="0"/>
              <a:t>생산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F074EE-9F4C-D8C5-92CB-419617797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PLA</a:t>
            </a:r>
          </a:p>
          <a:p>
            <a:r>
              <a:rPr lang="ko-KR" altLang="en-US" dirty="0"/>
              <a:t>친환경적 소재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열변형에 의한 수축 적음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3D</a:t>
            </a:r>
            <a:r>
              <a:rPr lang="ko-KR" altLang="en-US" dirty="0"/>
              <a:t>프린팅</a:t>
            </a:r>
            <a:r>
              <a:rPr lang="en-US" altLang="ko-KR" dirty="0"/>
              <a:t> </a:t>
            </a:r>
            <a:r>
              <a:rPr lang="ko-KR" altLang="en-US" dirty="0"/>
              <a:t>필라멘트</a:t>
            </a:r>
            <a:r>
              <a:rPr lang="en-US" altLang="ko-KR" dirty="0"/>
              <a:t>, </a:t>
            </a:r>
            <a:r>
              <a:rPr lang="ko-KR" altLang="en-US" dirty="0"/>
              <a:t>용기에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주로 육상식물을 이용하나 녹조류로 생산 가능</a:t>
            </a:r>
            <a:endParaRPr lang="en-US" altLang="ko-KR" dirty="0"/>
          </a:p>
        </p:txBody>
      </p:sp>
      <p:pic>
        <p:nvPicPr>
          <p:cNvPr id="5" name="그림 4" descr="식품 저장 용기, 뚜껑, 식기, 테이블웨어이(가) 표시된 사진">
            <a:extLst>
              <a:ext uri="{FF2B5EF4-FFF2-40B4-BE49-F238E27FC236}">
                <a16:creationId xmlns:a16="http://schemas.microsoft.com/office/drawing/2014/main" id="{E56FE50E-6DAA-6121-A7FD-958FEC285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80" y="3979195"/>
            <a:ext cx="2197768" cy="2197768"/>
          </a:xfrm>
          <a:prstGeom prst="rect">
            <a:avLst/>
          </a:prstGeom>
        </p:spPr>
      </p:pic>
      <p:pic>
        <p:nvPicPr>
          <p:cNvPr id="7" name="그림 6" descr="도표, 라인, 디자인이(가) 표시된 사진&#10;&#10;자동 생성된 설명">
            <a:extLst>
              <a:ext uri="{FF2B5EF4-FFF2-40B4-BE49-F238E27FC236}">
                <a16:creationId xmlns:a16="http://schemas.microsoft.com/office/drawing/2014/main" id="{7B230B17-45DB-2487-ECCE-9F07DA530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24" y="1295400"/>
            <a:ext cx="6134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EA7446-4514-A35F-E47E-D5561743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- </a:t>
            </a:r>
            <a:r>
              <a:rPr lang="ko-KR" altLang="en-US" dirty="0"/>
              <a:t>처리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36B1F2-4BE7-D20C-8037-638E38DB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EVA</a:t>
            </a:r>
          </a:p>
          <a:p>
            <a:r>
              <a:rPr lang="ko-KR" altLang="en-US" dirty="0"/>
              <a:t>녹여서 새로운 형태</a:t>
            </a:r>
            <a:r>
              <a:rPr lang="en-US" altLang="ko-KR" dirty="0"/>
              <a:t>, </a:t>
            </a:r>
            <a:r>
              <a:rPr lang="ko-KR" altLang="en-US" dirty="0"/>
              <a:t>제품으로 압출</a:t>
            </a:r>
            <a:r>
              <a:rPr lang="en-US" altLang="ko-KR" dirty="0"/>
              <a:t>. </a:t>
            </a:r>
            <a:r>
              <a:rPr lang="ko-KR" altLang="en-US" dirty="0"/>
              <a:t>화학공정이 없어 배출 물질 적음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세척 </a:t>
            </a:r>
            <a:r>
              <a:rPr lang="en-US" altLang="ko-KR" dirty="0"/>
              <a:t>-&gt; </a:t>
            </a:r>
            <a:r>
              <a:rPr lang="ko-KR" altLang="en-US" dirty="0"/>
              <a:t>파쇄 </a:t>
            </a:r>
            <a:r>
              <a:rPr lang="en-US" altLang="ko-KR" dirty="0"/>
              <a:t>-&gt; </a:t>
            </a:r>
            <a:r>
              <a:rPr lang="ko-KR" altLang="en-US" dirty="0"/>
              <a:t>녹임 </a:t>
            </a:r>
            <a:r>
              <a:rPr lang="en-US" altLang="ko-KR" dirty="0"/>
              <a:t>-&gt; </a:t>
            </a:r>
            <a:r>
              <a:rPr lang="ko-KR" altLang="en-US" dirty="0"/>
              <a:t>압출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다시 새로운 플라스틱으로 재활용</a:t>
            </a:r>
            <a:r>
              <a:rPr lang="en-US" altLang="ko-KR" b="1" dirty="0"/>
              <a:t>!!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 descr="원, 예술이(가) 표시된 사진&#10;&#10;자동 생성된 설명">
            <a:extLst>
              <a:ext uri="{FF2B5EF4-FFF2-40B4-BE49-F238E27FC236}">
                <a16:creationId xmlns:a16="http://schemas.microsoft.com/office/drawing/2014/main" id="{2D8AA334-E778-A2CF-6925-5E4F83B6E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36" y="2914231"/>
            <a:ext cx="3397669" cy="33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5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40A578-E17C-B434-631C-15BC767F5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- </a:t>
            </a:r>
            <a:r>
              <a:rPr lang="ko-KR" altLang="en-US" dirty="0"/>
              <a:t>처리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79E3B6B-E7D9-D028-B439-D1821AED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PLA </a:t>
            </a:r>
            <a:r>
              <a:rPr lang="ko-KR" altLang="en-US" dirty="0"/>
              <a:t>미생물분해</a:t>
            </a:r>
            <a:endParaRPr lang="en-US" altLang="ko-KR" dirty="0"/>
          </a:p>
          <a:p>
            <a:r>
              <a:rPr lang="ko-KR" altLang="en-US" dirty="0"/>
              <a:t>대표적인 </a:t>
            </a:r>
            <a:r>
              <a:rPr lang="ko-KR" altLang="en-US" dirty="0" err="1"/>
              <a:t>생분해</a:t>
            </a:r>
            <a:r>
              <a:rPr lang="ko-KR" altLang="en-US" dirty="0"/>
              <a:t> 플라스틱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6</a:t>
            </a:r>
            <a:r>
              <a:rPr lang="ko-KR" altLang="en-US" dirty="0"/>
              <a:t>개월간 </a:t>
            </a:r>
            <a:r>
              <a:rPr lang="en-US" altLang="ko-KR" dirty="0"/>
              <a:t>90%</a:t>
            </a:r>
            <a:r>
              <a:rPr lang="ko-KR" altLang="en-US" dirty="0"/>
              <a:t>이상 분해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물</a:t>
            </a:r>
            <a:r>
              <a:rPr lang="en-US" altLang="ko-KR" dirty="0"/>
              <a:t>, </a:t>
            </a:r>
            <a:r>
              <a:rPr lang="ko-KR" altLang="en-US" dirty="0"/>
              <a:t>이산화탄소</a:t>
            </a:r>
            <a:r>
              <a:rPr lang="en-US" altLang="ko-KR" dirty="0"/>
              <a:t>, </a:t>
            </a:r>
            <a:r>
              <a:rPr lang="ko-KR" altLang="en-US" dirty="0"/>
              <a:t>질소</a:t>
            </a:r>
            <a:r>
              <a:rPr lang="en-US" altLang="ko-KR" dirty="0"/>
              <a:t>, </a:t>
            </a:r>
            <a:r>
              <a:rPr lang="ko-KR" altLang="en-US" dirty="0"/>
              <a:t>바이오매스로 완전히 전환 </a:t>
            </a:r>
            <a:r>
              <a:rPr lang="en-US" altLang="ko-KR" dirty="0"/>
              <a:t>-&gt; </a:t>
            </a:r>
            <a:r>
              <a:rPr lang="ko-KR" altLang="en-US" dirty="0"/>
              <a:t>오염</a:t>
            </a:r>
            <a:r>
              <a:rPr lang="en-US" altLang="ko-KR" dirty="0"/>
              <a:t>X</a:t>
            </a:r>
          </a:p>
          <a:p>
            <a:endParaRPr lang="en-US" altLang="ko-KR" dirty="0"/>
          </a:p>
          <a:p>
            <a:r>
              <a:rPr lang="ko-KR" altLang="en-US" dirty="0"/>
              <a:t>순환경제에 기여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 descr="텍스트, 병, 용액, 유리병이(가) 표시된 사진&#10;&#10;자동 생성된 설명">
            <a:extLst>
              <a:ext uri="{FF2B5EF4-FFF2-40B4-BE49-F238E27FC236}">
                <a16:creationId xmlns:a16="http://schemas.microsoft.com/office/drawing/2014/main" id="{C91950A1-1BD7-932B-B6A1-3B79B9201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1433"/>
            <a:ext cx="5715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34AAC0-9FDD-D552-FFCB-5D642371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- </a:t>
            </a:r>
            <a:r>
              <a:rPr lang="ko-KR" altLang="en-US" dirty="0"/>
              <a:t>처리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AF0646F-4DA7-D948-4097-917D56DE8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PLA</a:t>
            </a:r>
            <a:r>
              <a:rPr lang="ko-KR" altLang="en-US" dirty="0"/>
              <a:t>가수분해</a:t>
            </a:r>
            <a:endParaRPr lang="en-US" altLang="ko-KR" dirty="0"/>
          </a:p>
          <a:p>
            <a:r>
              <a:rPr lang="ko-KR" altLang="en-US" dirty="0"/>
              <a:t>젖산들과 </a:t>
            </a:r>
            <a:r>
              <a:rPr lang="ko-KR" altLang="en-US" dirty="0" err="1"/>
              <a:t>프로피온산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젖산</a:t>
            </a:r>
            <a:r>
              <a:rPr lang="en-US" altLang="ko-KR" dirty="0"/>
              <a:t>: </a:t>
            </a:r>
            <a:r>
              <a:rPr lang="ko-KR" altLang="en-US" dirty="0"/>
              <a:t>산도 조절</a:t>
            </a:r>
            <a:r>
              <a:rPr lang="en-US" altLang="ko-KR" dirty="0"/>
              <a:t>, </a:t>
            </a:r>
            <a:r>
              <a:rPr lang="ko-KR" altLang="en-US" dirty="0"/>
              <a:t>발효</a:t>
            </a:r>
            <a:r>
              <a:rPr lang="en-US" altLang="ko-KR" dirty="0"/>
              <a:t>, </a:t>
            </a:r>
            <a:r>
              <a:rPr lang="ko-KR" altLang="en-US" dirty="0"/>
              <a:t>보존제로 활용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프로피온산</a:t>
            </a:r>
            <a:r>
              <a:rPr lang="en-US" altLang="ko-KR" dirty="0"/>
              <a:t>: </a:t>
            </a:r>
            <a:r>
              <a:rPr lang="ko-KR" altLang="en-US" dirty="0"/>
              <a:t>보존제로 활용</a:t>
            </a:r>
            <a:endParaRPr lang="en-US" altLang="ko-KR" dirty="0"/>
          </a:p>
        </p:txBody>
      </p:sp>
      <p:pic>
        <p:nvPicPr>
          <p:cNvPr id="5" name="그림 4" descr="도표, 텍스트, 스케치, 폰트이(가) 표시된 사진">
            <a:extLst>
              <a:ext uri="{FF2B5EF4-FFF2-40B4-BE49-F238E27FC236}">
                <a16:creationId xmlns:a16="http://schemas.microsoft.com/office/drawing/2014/main" id="{65E6A50A-6F73-A78B-4CEF-15C2A478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00" y="1690688"/>
            <a:ext cx="5070326" cy="25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01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961979-B0E1-6582-6989-E3631874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– </a:t>
            </a:r>
            <a:r>
              <a:rPr lang="ko-KR" altLang="en-US" dirty="0"/>
              <a:t>해결해야 할 문제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2B5F1-D57F-6246-B56B-DFE562F0D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/>
              <a:t>EVA</a:t>
            </a:r>
          </a:p>
          <a:p>
            <a:r>
              <a:rPr lang="ko-KR" altLang="en-US" dirty="0"/>
              <a:t>재활용을 거칠 수록 품질 감소 </a:t>
            </a:r>
            <a:r>
              <a:rPr lang="en-US" altLang="ko-KR" dirty="0"/>
              <a:t>– </a:t>
            </a:r>
            <a:r>
              <a:rPr lang="ko-KR" altLang="en-US" dirty="0"/>
              <a:t>다양한 가공으로 순도와 성분 변화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재활용에 많은 에너지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모든 </a:t>
            </a:r>
            <a:r>
              <a:rPr lang="en-US" altLang="ko-KR" dirty="0"/>
              <a:t>EVA</a:t>
            </a:r>
            <a:r>
              <a:rPr lang="ko-KR" altLang="en-US" dirty="0"/>
              <a:t>가 재활용 가능하지 않음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지속가능성이 떨어짐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142770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FEC824-639C-1E00-F798-385D0AEB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– </a:t>
            </a:r>
            <a:r>
              <a:rPr lang="ko-KR" altLang="en-US" dirty="0"/>
              <a:t>해결해야 할 문제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D4BA5B-E864-4FCB-0A0F-8FC4C784C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PLA </a:t>
            </a:r>
            <a:r>
              <a:rPr lang="ko-KR" altLang="en-US" dirty="0"/>
              <a:t>미생물분해</a:t>
            </a:r>
            <a:endParaRPr lang="en-US" altLang="ko-KR" dirty="0"/>
          </a:p>
          <a:p>
            <a:r>
              <a:rPr lang="ko-KR" altLang="en-US" dirty="0"/>
              <a:t>높은 온도 유지를 위한 에너지 사용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충분한 산소 공급 필요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재활용 가능한 </a:t>
            </a:r>
            <a:r>
              <a:rPr lang="en-US" altLang="ko-KR" dirty="0"/>
              <a:t>PLA</a:t>
            </a:r>
            <a:r>
              <a:rPr lang="ko-KR" altLang="en-US" dirty="0"/>
              <a:t>와 재활용 불가능한 </a:t>
            </a:r>
            <a:r>
              <a:rPr lang="en-US" altLang="ko-KR" dirty="0"/>
              <a:t>PET </a:t>
            </a:r>
            <a:r>
              <a:rPr lang="ko-KR" altLang="en-US" dirty="0"/>
              <a:t>구별 어려움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실용성이 부족함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52621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909A2B-B50D-9029-3884-AB3D85AEA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플라스틱 </a:t>
            </a:r>
            <a:r>
              <a:rPr lang="ko-KR" altLang="en-US" dirty="0" err="1"/>
              <a:t>밸류</a:t>
            </a:r>
            <a:r>
              <a:rPr lang="ko-KR" altLang="en-US" dirty="0"/>
              <a:t> 체인 </a:t>
            </a:r>
            <a:r>
              <a:rPr lang="en-US" altLang="ko-KR" dirty="0"/>
              <a:t>– </a:t>
            </a:r>
            <a:r>
              <a:rPr lang="ko-KR" altLang="en-US" dirty="0"/>
              <a:t>해결해야 할 문제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76D6D0-600E-CCE3-83E5-EF5AF85F7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PLA </a:t>
            </a:r>
            <a:r>
              <a:rPr lang="ko-KR" altLang="en-US" dirty="0"/>
              <a:t>가수분해</a:t>
            </a:r>
            <a:endParaRPr lang="en-US" altLang="ko-KR" dirty="0"/>
          </a:p>
          <a:p>
            <a:r>
              <a:rPr lang="ko-KR" altLang="en-US" dirty="0"/>
              <a:t>생성물질을 통한 플라스틱 순환체계 형성 어려움</a:t>
            </a:r>
            <a:r>
              <a:rPr lang="en-US" altLang="ko-KR" dirty="0"/>
              <a:t>(</a:t>
            </a:r>
            <a:r>
              <a:rPr lang="ko-KR" altLang="en-US" dirty="0"/>
              <a:t>재활용 후 플라스틱 생산으로 이어질 수 없음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생성물질인 젖산과 </a:t>
            </a:r>
            <a:r>
              <a:rPr lang="ko-KR" altLang="en-US" dirty="0" err="1"/>
              <a:t>프로피온산의</a:t>
            </a:r>
            <a:r>
              <a:rPr lang="ko-KR" altLang="en-US" dirty="0"/>
              <a:t> 재활용 가능 여부가 불명확함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플라스틱 </a:t>
            </a:r>
            <a:r>
              <a:rPr lang="ko-KR" altLang="en-US" b="1" dirty="0" err="1"/>
              <a:t>밸류</a:t>
            </a:r>
            <a:r>
              <a:rPr lang="ko-KR" altLang="en-US" b="1" dirty="0"/>
              <a:t> 체인에 부적합</a:t>
            </a:r>
          </a:p>
        </p:txBody>
      </p:sp>
    </p:spTree>
    <p:extLst>
      <p:ext uri="{BB962C8B-B14F-4D97-AF65-F5344CB8AC3E}">
        <p14:creationId xmlns:p14="http://schemas.microsoft.com/office/powerpoint/2010/main" val="3060967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발표</Template>
  <TotalTime>640</TotalTime>
  <Words>795</Words>
  <Application>Microsoft Office PowerPoint</Application>
  <PresentationFormat>와이드스크린</PresentationFormat>
  <Paragraphs>157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-apple-system</vt:lpstr>
      <vt:lpstr>HelveticaNeue</vt:lpstr>
      <vt:lpstr>LGSmHa</vt:lpstr>
      <vt:lpstr>나눔고딕</vt:lpstr>
      <vt:lpstr>맑은 고딕</vt:lpstr>
      <vt:lpstr>Arial</vt:lpstr>
      <vt:lpstr>Cambria Math</vt:lpstr>
      <vt:lpstr>Office 테마</vt:lpstr>
      <vt:lpstr>  녹조류를 이용한 바이오플라스틱 밸류 체인</vt:lpstr>
      <vt:lpstr>플라스틱 밸류 체인 - 생산</vt:lpstr>
      <vt:lpstr>플라스틱 밸류 체인 - 생산</vt:lpstr>
      <vt:lpstr>플라스틱 밸류 체인 - 처리</vt:lpstr>
      <vt:lpstr>플라스틱 밸류 체인 - 처리</vt:lpstr>
      <vt:lpstr>플라스틱 밸류 체인 - 처리</vt:lpstr>
      <vt:lpstr>플라스틱 밸류 체인 – 해결해야 할 문제</vt:lpstr>
      <vt:lpstr>플라스틱 밸류 체인 – 해결해야 할 문제</vt:lpstr>
      <vt:lpstr>플라스틱 밸류 체인 – 해결해야 할 문제</vt:lpstr>
      <vt:lpstr>플라스틱의 순환과 밸류체인</vt:lpstr>
      <vt:lpstr>플라스틱 밸류체인이란?</vt:lpstr>
      <vt:lpstr>생산</vt:lpstr>
      <vt:lpstr>생산</vt:lpstr>
      <vt:lpstr>생산</vt:lpstr>
      <vt:lpstr>처리</vt:lpstr>
      <vt:lpstr>처리</vt:lpstr>
      <vt:lpstr>처리</vt:lpstr>
      <vt:lpstr>단점 및 한계</vt:lpstr>
      <vt:lpstr>단점 및 한계</vt:lpstr>
      <vt:lpstr>단점 및 한계</vt:lpstr>
      <vt:lpstr>오늘 진행할 실험</vt:lpstr>
      <vt:lpstr>복습을 해보자. (1학년들도 중간고사 때 배웠다고 들음)</vt:lpstr>
      <vt:lpstr>‘이산화탄소’ 없애고 ‘수소’와 ‘전기’ 만든다</vt:lpstr>
      <vt:lpstr>PowerPoint 프레젠테이션</vt:lpstr>
      <vt:lpstr>PowerPoint 프레젠테이션</vt:lpstr>
      <vt:lpstr>플라스틱을 하다가 갑자기 CO2 발전?</vt:lpstr>
      <vt:lpstr>오늘 진행할 실험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오늘 진행할 실험</dc:title>
  <dc:creator>지환 김</dc:creator>
  <cp:lastModifiedBy>지환 김</cp:lastModifiedBy>
  <cp:revision>1</cp:revision>
  <dcterms:created xsi:type="dcterms:W3CDTF">2024-05-18T07:58:41Z</dcterms:created>
  <dcterms:modified xsi:type="dcterms:W3CDTF">2024-06-10T13:09:32Z</dcterms:modified>
</cp:coreProperties>
</file>